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6.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7.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9.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media/image30.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4"/>
    <p:sldMasterId id="2147483794" r:id="rId5"/>
    <p:sldMasterId id="2147483830" r:id="rId6"/>
    <p:sldMasterId id="2147483878" r:id="rId7"/>
    <p:sldMasterId id="2147483900" r:id="rId8"/>
    <p:sldMasterId id="2147483925" r:id="rId9"/>
    <p:sldMasterId id="2147483976" r:id="rId10"/>
    <p:sldMasterId id="2147484003" r:id="rId11"/>
    <p:sldMasterId id="2147484040" r:id="rId12"/>
    <p:sldMasterId id="2147484080" r:id="rId13"/>
  </p:sldMasterIdLst>
  <p:notesMasterIdLst>
    <p:notesMasterId r:id="rId45"/>
  </p:notesMasterIdLst>
  <p:sldIdLst>
    <p:sldId id="4570" r:id="rId14"/>
    <p:sldId id="5171" r:id="rId15"/>
    <p:sldId id="5154" r:id="rId16"/>
    <p:sldId id="5155" r:id="rId17"/>
    <p:sldId id="5156" r:id="rId18"/>
    <p:sldId id="5157" r:id="rId19"/>
    <p:sldId id="5194" r:id="rId20"/>
    <p:sldId id="5180" r:id="rId21"/>
    <p:sldId id="5181" r:id="rId22"/>
    <p:sldId id="5182" r:id="rId23"/>
    <p:sldId id="5183" r:id="rId24"/>
    <p:sldId id="5196" r:id="rId25"/>
    <p:sldId id="5179" r:id="rId26"/>
    <p:sldId id="5197" r:id="rId27"/>
    <p:sldId id="5198" r:id="rId28"/>
    <p:sldId id="5184" r:id="rId29"/>
    <p:sldId id="4678" r:id="rId30"/>
    <p:sldId id="5159" r:id="rId31"/>
    <p:sldId id="1965" r:id="rId32"/>
    <p:sldId id="5199" r:id="rId33"/>
    <p:sldId id="5189" r:id="rId34"/>
    <p:sldId id="5191" r:id="rId35"/>
    <p:sldId id="5192" r:id="rId36"/>
    <p:sldId id="5193" r:id="rId37"/>
    <p:sldId id="5195" r:id="rId38"/>
    <p:sldId id="5188" r:id="rId39"/>
    <p:sldId id="5167" r:id="rId40"/>
    <p:sldId id="5172" r:id="rId41"/>
    <p:sldId id="5169" r:id="rId42"/>
    <p:sldId id="5186" r:id="rId43"/>
    <p:sldId id="206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B44F65-D6A9-36F9-2F0C-227AD4362860}" name="John Tweddle" initials="JT" userId="S::j.tweddle@nhm.ac.uk::89ef0861-96e0-43ed-9017-1f2fd3248ab6" providerId="AD"/>
  <p188:author id="{37E80C7F-674D-0E00-F0A2-22DF978295AD}" name="Cassie Emanuel" initials="CE" userId="S::c.emanuel@nhm.ac.uk::879c3149-c60a-4139-9b74-560bc0bf2b18" providerId="AD"/>
  <p188:author id="{8D4FCED4-E3A8-921F-9C2F-4629E2516233}" name="Ed Baker" initials="EB" userId="S::edward.baker@nhm.ac.uk::a05e8396-b309-4a6c-88e2-347222cccd73" providerId="AD"/>
  <p188:author id="{61ADCCD7-21F6-4044-8E58-95AD46A8A5CC}" name="Rachel Simpson" initials="RS" userId="S::rachel.simpson@nhm.ac.uk::c36940d7-c934-4a22-966b-a206f19afe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01" autoAdjust="0"/>
    <p:restoredTop sz="94660"/>
  </p:normalViewPr>
  <p:slideViewPr>
    <p:cSldViewPr snapToGrid="0">
      <p:cViewPr varScale="1">
        <p:scale>
          <a:sx n="78" d="100"/>
          <a:sy n="78" d="100"/>
        </p:scale>
        <p:origin x="336"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F4E6E2-8B7C-49AE-8C73-2837D3ADAC3D}" type="datetimeFigureOut">
              <a:rPr lang="en-GB" smtClean="0"/>
              <a:t>03/09/2024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F91003-F39F-4F8D-8679-EDC059FD2CB3}" type="slidenum">
              <a:rPr lang="en-GB" smtClean="0"/>
              <a:t>‹#›</a:t>
            </a:fld>
            <a:endParaRPr lang="en-GB"/>
          </a:p>
        </p:txBody>
      </p:sp>
    </p:spTree>
    <p:extLst>
      <p:ext uri="{BB962C8B-B14F-4D97-AF65-F5344CB8AC3E}">
        <p14:creationId xmlns:p14="http://schemas.microsoft.com/office/powerpoint/2010/main" val="2801189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a:cs typeface="Arial"/>
              </a:rPr>
              <a:t>Good afternoon and thank you for joining us for this session in which we’ll introduce some of the ways that we’re developing and employing digital technologies to monitor and support recovery of the UK’s urban nature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71D48-67C1-2C40-9E87-799BE93353B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5837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553186" rtl="0" eaLnBrk="1" fontAlgn="auto" latinLnBrk="0" hangingPunct="1">
              <a:lnSpc>
                <a:spcPct val="100000"/>
              </a:lnSpc>
              <a:spcBef>
                <a:spcPct val="20000"/>
              </a:spcBef>
              <a:spcAft>
                <a:spcPts val="1200"/>
              </a:spcAft>
              <a:buClrTx/>
              <a:buSzTx/>
              <a:buFont typeface="Arial" panose="020B0604020202020204" pitchFamily="34" charset="0"/>
              <a:buChar char="•"/>
              <a:tabLst/>
              <a:defRPr/>
            </a:pPr>
            <a:endParaRPr lang="en-GB" sz="1200">
              <a:solidFill>
                <a:schemeClr val="tx1"/>
              </a:solidFill>
              <a:latin typeface="Arial" panose="020B0604020202020204"/>
              <a:cs typeface="Segoe UI" panose="020B0502040204020203" pitchFamily="34" charset="0"/>
            </a:endParaRPr>
          </a:p>
          <a:p>
            <a:pPr marL="0" marR="0" lvl="0" indent="0" algn="l" defTabSz="553186" rtl="0" eaLnBrk="1" fontAlgn="auto" latinLnBrk="0" hangingPunct="1">
              <a:lnSpc>
                <a:spcPct val="100000"/>
              </a:lnSpc>
              <a:spcBef>
                <a:spcPct val="20000"/>
              </a:spcBef>
              <a:spcAft>
                <a:spcPts val="1200"/>
              </a:spcAft>
              <a:buClrTx/>
              <a:buSzTx/>
              <a:buFont typeface="Arial" panose="020B0604020202020204" pitchFamily="34" charset="0"/>
              <a:buNone/>
              <a:tabLst/>
              <a:defRPr/>
            </a:pPr>
            <a:r>
              <a:rPr lang="en-GB"/>
              <a:t>Another example of how we’re building on our on-site research is community or participative science</a:t>
            </a:r>
          </a:p>
          <a:p>
            <a:pPr marL="0" marR="0" lvl="0" indent="0" algn="l" defTabSz="553186" rtl="0" eaLnBrk="1" fontAlgn="auto" latinLnBrk="0" hangingPunct="1">
              <a:lnSpc>
                <a:spcPct val="100000"/>
              </a:lnSpc>
              <a:spcBef>
                <a:spcPct val="20000"/>
              </a:spcBef>
              <a:spcAft>
                <a:spcPts val="1200"/>
              </a:spcAft>
              <a:buClrTx/>
              <a:buSzTx/>
              <a:buFont typeface="Arial" panose="020B0604020202020204" pitchFamily="34" charset="0"/>
              <a:buNone/>
              <a:tabLst/>
              <a:defRPr/>
            </a:pPr>
            <a:endParaRPr lang="en-GB"/>
          </a:p>
          <a:p>
            <a:pPr marL="0" marR="0" lvl="0" indent="0" algn="l" defTabSz="553186" rtl="0" eaLnBrk="1" fontAlgn="auto" latinLnBrk="0" hangingPunct="1">
              <a:lnSpc>
                <a:spcPct val="100000"/>
              </a:lnSpc>
              <a:spcBef>
                <a:spcPct val="20000"/>
              </a:spcBef>
              <a:spcAft>
                <a:spcPts val="1200"/>
              </a:spcAft>
              <a:buClrTx/>
              <a:buSzTx/>
              <a:buFont typeface="Arial" panose="020B0604020202020204" pitchFamily="34" charset="0"/>
              <a:buNone/>
              <a:tabLst/>
              <a:defRPr/>
            </a:pPr>
            <a:r>
              <a:rPr lang="en-GB"/>
              <a:t>Here where we’re actively using digital tech to connect people with their local urban nature and engage audiences in scientific research using a familiar device – their mobile phone.</a:t>
            </a:r>
          </a:p>
          <a:p>
            <a:pPr marL="457200" marR="0" lvl="0" indent="-457200" algn="l" defTabSz="553186" rtl="0" eaLnBrk="1" fontAlgn="auto" latinLnBrk="0" hangingPunct="1">
              <a:lnSpc>
                <a:spcPct val="100000"/>
              </a:lnSpc>
              <a:spcBef>
                <a:spcPct val="20000"/>
              </a:spcBef>
              <a:spcAft>
                <a:spcPts val="1200"/>
              </a:spcAft>
              <a:buClrTx/>
              <a:buSzTx/>
              <a:buFont typeface="Arial" panose="020B0604020202020204" pitchFamily="34" charset="0"/>
              <a:buChar char="•"/>
              <a:tabLst/>
              <a:defRPr/>
            </a:pPr>
            <a:endParaRPr lang="en-GB" sz="1200">
              <a:solidFill>
                <a:schemeClr val="tx1"/>
              </a:solidFill>
              <a:latin typeface="Arial" panose="020B0604020202020204"/>
              <a:cs typeface="Segoe UI" panose="020B0502040204020203" pitchFamily="34" charset="0"/>
            </a:endParaRPr>
          </a:p>
          <a:p>
            <a:pPr marL="457200" marR="0" lvl="0" indent="-457200" algn="l" defTabSz="553186" rtl="0" eaLnBrk="1" fontAlgn="auto" latinLnBrk="0" hangingPunct="1">
              <a:lnSpc>
                <a:spcPct val="100000"/>
              </a:lnSpc>
              <a:spcBef>
                <a:spcPct val="20000"/>
              </a:spcBef>
              <a:spcAft>
                <a:spcPts val="1200"/>
              </a:spcAft>
              <a:buClrTx/>
              <a:buSzTx/>
              <a:buFont typeface="Arial" panose="020B0604020202020204" pitchFamily="34" charset="0"/>
              <a:buChar char="•"/>
              <a:tabLst/>
              <a:defRPr/>
            </a:pPr>
            <a:r>
              <a:rPr lang="en-GB" sz="1200">
                <a:solidFill>
                  <a:schemeClr val="tx1"/>
                </a:solidFill>
                <a:latin typeface="Arial" panose="020B0604020202020204"/>
                <a:cs typeface="Segoe UI" panose="020B0502040204020203" pitchFamily="34" charset="0"/>
              </a:rPr>
              <a:t>Open to all, but a</a:t>
            </a:r>
            <a:r>
              <a:rPr kumimoji="0" lang="en-GB" sz="1200" b="0" i="0" u="none" strike="noStrike" kern="1200" cap="none" spc="0" normalizeH="0" baseline="0" noProof="0" err="1">
                <a:ln>
                  <a:noFill/>
                </a:ln>
                <a:solidFill>
                  <a:schemeClr val="tx1"/>
                </a:solidFill>
                <a:effectLst/>
                <a:uLnTx/>
                <a:uFillTx/>
                <a:latin typeface="Arial" panose="020B0604020202020204"/>
                <a:ea typeface="+mn-ea"/>
                <a:cs typeface="Segoe UI" panose="020B0502040204020203" pitchFamily="34" charset="0"/>
              </a:rPr>
              <a:t>ims</a:t>
            </a:r>
            <a:r>
              <a:rPr kumimoji="0" lang="en-GB" sz="1200" b="0" i="0" u="none" strike="noStrike" kern="1200" cap="none" spc="0" normalizeH="0" baseline="0" noProof="0">
                <a:ln>
                  <a:noFill/>
                </a:ln>
                <a:solidFill>
                  <a:schemeClr val="tx1"/>
                </a:solidFill>
                <a:effectLst/>
                <a:uLnTx/>
                <a:uFillTx/>
                <a:latin typeface="Arial" panose="020B0604020202020204"/>
                <a:ea typeface="+mn-ea"/>
                <a:cs typeface="Segoe UI" panose="020B0502040204020203" pitchFamily="34" charset="0"/>
              </a:rPr>
              <a:t> to empower young people by focusing on their interests, </a:t>
            </a:r>
            <a:r>
              <a:rPr kumimoji="0" lang="en-GB" sz="12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curiosity and concerns – co-designed with school pupils </a:t>
            </a:r>
            <a:r>
              <a:rPr kumimoji="0" lang="en-US" sz="1200" b="0" i="0" u="none" strike="noStrike" kern="1200" cap="none" spc="0" normalizeH="0" baseline="0" noProof="0">
                <a:ln>
                  <a:noFill/>
                </a:ln>
                <a:effectLst/>
                <a:uLnTx/>
                <a:uFillTx/>
                <a:latin typeface="Arial" panose="020B0604020202020204" pitchFamily="34" charset="0"/>
                <a:cs typeface="Arial" panose="020B0604020202020204" pitchFamily="34" charset="0"/>
              </a:rPr>
              <a:t>“How can we make roads better for nature?”</a:t>
            </a:r>
          </a:p>
          <a:p>
            <a:pPr marL="457200" marR="0" lvl="0" indent="-457200" algn="l" defTabSz="553186" rtl="0" eaLnBrk="1" fontAlgn="auto" latinLnBrk="0" hangingPunct="1">
              <a:lnSpc>
                <a:spcPct val="100000"/>
              </a:lnSpc>
              <a:spcBef>
                <a:spcPct val="20000"/>
              </a:spcBef>
              <a:spcAft>
                <a:spcPts val="1200"/>
              </a:spcAft>
              <a:buClrTx/>
              <a:buSzTx/>
              <a:buFont typeface="Arial" panose="020B0604020202020204" pitchFamily="34" charset="0"/>
              <a:buChar char="•"/>
              <a:tabLst/>
              <a:defRPr/>
            </a:pPr>
            <a:endParaRPr kumimoji="0" lang="en-GB" sz="12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457200" indent="-457200">
              <a:spcAft>
                <a:spcPts val="1200"/>
              </a:spcAft>
              <a:buFont typeface="Arial" panose="020B0604020202020204" pitchFamily="34" charset="0"/>
              <a:buChar char="•"/>
              <a:defRPr/>
            </a:pPr>
            <a:r>
              <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rPr>
              <a:t>Human-made noise can cause behavioural and physiological changes in animals  </a:t>
            </a:r>
          </a:p>
          <a:p>
            <a:pPr marL="457200" marR="0" lvl="0" indent="-457200" algn="l" defTabSz="553186" rtl="0" eaLnBrk="1" fontAlgn="auto" latinLnBrk="0" hangingPunct="1">
              <a:lnSpc>
                <a:spcPct val="100000"/>
              </a:lnSpc>
              <a:spcBef>
                <a:spcPct val="20000"/>
              </a:spcBef>
              <a:spcAft>
                <a:spcPts val="120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First study to look at impact of road noise on insects - at scale - in the UK</a:t>
            </a:r>
          </a:p>
          <a:p>
            <a:pPr marL="457200" marR="0" lvl="0" indent="-457200" algn="l" defTabSz="553186" rtl="0" eaLnBrk="1" fontAlgn="auto" latinLnBrk="0" hangingPunct="1">
              <a:lnSpc>
                <a:spcPct val="100000"/>
              </a:lnSpc>
              <a:spcBef>
                <a:spcPct val="20000"/>
              </a:spcBef>
              <a:spcAft>
                <a:spcPts val="120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56,000 participants in activities in 2023</a:t>
            </a:r>
          </a:p>
        </p:txBody>
      </p:sp>
      <p:sp>
        <p:nvSpPr>
          <p:cNvPr id="4" name="Slide Number Placeholder 3"/>
          <p:cNvSpPr>
            <a:spLocks noGrp="1"/>
          </p:cNvSpPr>
          <p:nvPr>
            <p:ph type="sldNum" sz="quarter" idx="5"/>
          </p:nvPr>
        </p:nvSpPr>
        <p:spPr/>
        <p:txBody>
          <a:bodyPr/>
          <a:lstStyle/>
          <a:p>
            <a:fld id="{A4F91003-F39F-4F8D-8679-EDC059FD2CB3}" type="slidenum">
              <a:rPr lang="en-GB" smtClean="0"/>
              <a:t>17</a:t>
            </a:fld>
            <a:endParaRPr lang="en-GB"/>
          </a:p>
        </p:txBody>
      </p:sp>
    </p:spTree>
    <p:extLst>
      <p:ext uri="{BB962C8B-B14F-4D97-AF65-F5344CB8AC3E}">
        <p14:creationId xmlns:p14="http://schemas.microsoft.com/office/powerpoint/2010/main" val="2203873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Talk through sensor network and how it can be used by others, plus how it is a model that can be extended at other locations</a:t>
            </a:r>
          </a:p>
        </p:txBody>
      </p:sp>
      <p:sp>
        <p:nvSpPr>
          <p:cNvPr id="4" name="Slide Number Placeholder 3"/>
          <p:cNvSpPr>
            <a:spLocks noGrp="1"/>
          </p:cNvSpPr>
          <p:nvPr>
            <p:ph type="sldNum" sz="quarter" idx="5"/>
          </p:nvPr>
        </p:nvSpPr>
        <p:spPr/>
        <p:txBody>
          <a:bodyPr/>
          <a:lstStyle/>
          <a:p>
            <a:fld id="{A4F91003-F39F-4F8D-8679-EDC059FD2CB3}" type="slidenum">
              <a:rPr lang="en-GB" smtClean="0"/>
              <a:t>19</a:t>
            </a:fld>
            <a:endParaRPr lang="en-GB"/>
          </a:p>
        </p:txBody>
      </p:sp>
    </p:spTree>
    <p:extLst>
      <p:ext uri="{BB962C8B-B14F-4D97-AF65-F5344CB8AC3E}">
        <p14:creationId xmlns:p14="http://schemas.microsoft.com/office/powerpoint/2010/main" val="3511265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40E94A5-E865-479E-B1A6-4D1D0FCE9602}" type="slidenum">
              <a:rPr lang="en-GB" smtClean="0"/>
              <a:t>31</a:t>
            </a:fld>
            <a:endParaRPr lang="en-GB"/>
          </a:p>
        </p:txBody>
      </p:sp>
    </p:spTree>
    <p:extLst>
      <p:ext uri="{BB962C8B-B14F-4D97-AF65-F5344CB8AC3E}">
        <p14:creationId xmlns:p14="http://schemas.microsoft.com/office/powerpoint/2010/main" val="1416507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9.xml"/><Relationship Id="rId4" Type="http://schemas.openxmlformats.org/officeDocument/2006/relationships/image" Target="../media/image13.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9.xml"/><Relationship Id="rId4" Type="http://schemas.openxmlformats.org/officeDocument/2006/relationships/image" Target="../media/image13.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B3F1-BB3B-73E4-B39F-107CD58263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07958CB-536C-BBF0-48D5-DEB0CE026F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034D15-0203-1422-CC15-23119B88D443}"/>
              </a:ext>
            </a:extLst>
          </p:cNvPr>
          <p:cNvSpPr>
            <a:spLocks noGrp="1"/>
          </p:cNvSpPr>
          <p:nvPr>
            <p:ph type="dt" sz="half" idx="10"/>
          </p:nvPr>
        </p:nvSpPr>
        <p:spPr/>
        <p:txBody>
          <a:bodyPr/>
          <a:lstStyle/>
          <a:p>
            <a:fld id="{9A7CEAD1-2BD8-4125-8054-E59117F34FBB}" type="datetimeFigureOut">
              <a:rPr lang="en-GB" smtClean="0"/>
              <a:t>03/09/2024</a:t>
            </a:fld>
            <a:endParaRPr lang="en-GB"/>
          </a:p>
        </p:txBody>
      </p:sp>
      <p:sp>
        <p:nvSpPr>
          <p:cNvPr id="5" name="Footer Placeholder 4">
            <a:extLst>
              <a:ext uri="{FF2B5EF4-FFF2-40B4-BE49-F238E27FC236}">
                <a16:creationId xmlns:a16="http://schemas.microsoft.com/office/drawing/2014/main" id="{1221C665-49BE-E6C1-55F4-177A3F19FB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691EA4-2D28-7619-4CEF-2075024FA035}"/>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39646826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9E1A8-B1EF-81DF-171E-E1E2C137D0F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C215A1-4698-633C-140D-8FBAB902A4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D77B8F-FEC7-E776-03D4-84FA3B01DA80}"/>
              </a:ext>
            </a:extLst>
          </p:cNvPr>
          <p:cNvSpPr>
            <a:spLocks noGrp="1"/>
          </p:cNvSpPr>
          <p:nvPr>
            <p:ph type="dt" sz="half" idx="10"/>
          </p:nvPr>
        </p:nvSpPr>
        <p:spPr/>
        <p:txBody>
          <a:bodyPr/>
          <a:lstStyle/>
          <a:p>
            <a:fld id="{9A7CEAD1-2BD8-4125-8054-E59117F34FBB}" type="datetimeFigureOut">
              <a:rPr lang="en-GB" smtClean="0"/>
              <a:t>03/09/2024</a:t>
            </a:fld>
            <a:endParaRPr lang="en-GB"/>
          </a:p>
        </p:txBody>
      </p:sp>
      <p:sp>
        <p:nvSpPr>
          <p:cNvPr id="5" name="Footer Placeholder 4">
            <a:extLst>
              <a:ext uri="{FF2B5EF4-FFF2-40B4-BE49-F238E27FC236}">
                <a16:creationId xmlns:a16="http://schemas.microsoft.com/office/drawing/2014/main" id="{9F04909F-435C-58B0-1D19-8EF5F18E09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8DF41F-6164-6723-86C7-5B21B07BE7E5}"/>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29325587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 Two Imag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342" y="0"/>
            <a:ext cx="6094800" cy="6858000"/>
          </a:xfrm>
          <a:prstGeom prst="rect">
            <a:avLst/>
          </a:prstGeom>
          <a:solidFill>
            <a:schemeClr val="bg1">
              <a:lumMod val="95000"/>
            </a:schemeClr>
          </a:solidFill>
        </p:spPr>
        <p:txBody>
          <a:bodyPr/>
          <a:lstStyle>
            <a:lvl1pPr marL="0" indent="0">
              <a:buNone/>
              <a:defRPr>
                <a:solidFill>
                  <a:schemeClr val="bg1"/>
                </a:solidFill>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14" name="Picture Placeholder 12">
            <a:extLst>
              <a:ext uri="{FF2B5EF4-FFF2-40B4-BE49-F238E27FC236}">
                <a16:creationId xmlns:a16="http://schemas.microsoft.com/office/drawing/2014/main" id="{D8B78B49-BC35-180C-C3AF-949D1022C8E0}"/>
              </a:ext>
            </a:extLst>
          </p:cNvPr>
          <p:cNvSpPr>
            <a:spLocks noGrp="1"/>
          </p:cNvSpPr>
          <p:nvPr>
            <p:ph type="pic" sz="quarter" idx="16"/>
          </p:nvPr>
        </p:nvSpPr>
        <p:spPr>
          <a:xfrm>
            <a:off x="6919538" y="1223963"/>
            <a:ext cx="4392000" cy="4392000"/>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10221793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ote + Imag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32841653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ivider Slide – Anthrac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3415-9ABB-468D-8000-D4709829BACC}"/>
              </a:ext>
            </a:extLst>
          </p:cNvPr>
          <p:cNvSpPr>
            <a:spLocks noGrp="1"/>
          </p:cNvSpPr>
          <p:nvPr>
            <p:ph type="title" hasCustomPrompt="1"/>
          </p:nvPr>
        </p:nvSpPr>
        <p:spPr>
          <a:xfrm>
            <a:off x="212400" y="2808000"/>
            <a:ext cx="11764800" cy="751872"/>
          </a:xfrm>
          <a:prstGeom prst="rect">
            <a:avLst/>
          </a:prstGeom>
        </p:spPr>
        <p:txBody>
          <a:bodyPr anchor="ctr" anchorCtr="0"/>
          <a:lstStyle>
            <a:lvl1pPr algn="ctr">
              <a:lnSpc>
                <a:spcPct val="105000"/>
              </a:lnSpc>
              <a:defRPr sz="5000" cap="none" baseline="0">
                <a:solidFill>
                  <a:schemeClr val="bg1"/>
                </a:solidFill>
              </a:defRPr>
            </a:lvl1pPr>
          </a:lstStyle>
          <a:p>
            <a:r>
              <a:rPr lang="en-US"/>
              <a:t>Divider headline</a:t>
            </a:r>
            <a:endParaRPr lang="en-GB"/>
          </a:p>
        </p:txBody>
      </p:sp>
      <p:sp>
        <p:nvSpPr>
          <p:cNvPr id="4" name="Footer Placeholder 4">
            <a:extLst>
              <a:ext uri="{FF2B5EF4-FFF2-40B4-BE49-F238E27FC236}">
                <a16:creationId xmlns:a16="http://schemas.microsoft.com/office/drawing/2014/main" id="{30047339-7B32-1229-E1D9-4CE9FB6205E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8" name="Graphic 7">
            <a:extLst>
              <a:ext uri="{FF2B5EF4-FFF2-40B4-BE49-F238E27FC236}">
                <a16:creationId xmlns:a16="http://schemas.microsoft.com/office/drawing/2014/main" id="{FCE4DD37-74DC-18EC-6F27-3C10BFB66B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2" name="Slide Number Placeholder 5">
            <a:extLst>
              <a:ext uri="{FF2B5EF4-FFF2-40B4-BE49-F238E27FC236}">
                <a16:creationId xmlns:a16="http://schemas.microsoft.com/office/drawing/2014/main" id="{FF7CB1C1-CD15-C2DF-A1E2-7D4A1AADF691}"/>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5" name="object 83">
            <a:extLst>
              <a:ext uri="{FF2B5EF4-FFF2-40B4-BE49-F238E27FC236}">
                <a16:creationId xmlns:a16="http://schemas.microsoft.com/office/drawing/2014/main" id="{D9234D20-FB61-CEDE-20CC-69E88B4FB93B}"/>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4229284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am Four – Anthracit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367114"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2" name="Picture Placeholder 12">
            <a:extLst>
              <a:ext uri="{FF2B5EF4-FFF2-40B4-BE49-F238E27FC236}">
                <a16:creationId xmlns:a16="http://schemas.microsoft.com/office/drawing/2014/main" id="{80830797-0926-92BE-B916-8A1095E84825}"/>
              </a:ext>
            </a:extLst>
          </p:cNvPr>
          <p:cNvSpPr>
            <a:spLocks noGrp="1"/>
          </p:cNvSpPr>
          <p:nvPr>
            <p:ph type="pic" sz="quarter" idx="17"/>
          </p:nvPr>
        </p:nvSpPr>
        <p:spPr>
          <a:xfrm>
            <a:off x="3303783"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3" name="Picture Placeholder 12">
            <a:extLst>
              <a:ext uri="{FF2B5EF4-FFF2-40B4-BE49-F238E27FC236}">
                <a16:creationId xmlns:a16="http://schemas.microsoft.com/office/drawing/2014/main" id="{A6F3CF4D-4DAC-5183-1166-D6B479059CE7}"/>
              </a:ext>
            </a:extLst>
          </p:cNvPr>
          <p:cNvSpPr>
            <a:spLocks noGrp="1"/>
          </p:cNvSpPr>
          <p:nvPr>
            <p:ph type="pic" sz="quarter" idx="18"/>
          </p:nvPr>
        </p:nvSpPr>
        <p:spPr>
          <a:xfrm>
            <a:off x="9177121"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4" name="Picture Placeholder 12">
            <a:extLst>
              <a:ext uri="{FF2B5EF4-FFF2-40B4-BE49-F238E27FC236}">
                <a16:creationId xmlns:a16="http://schemas.microsoft.com/office/drawing/2014/main" id="{A477D485-CCB3-1F6B-543D-0A804E418098}"/>
              </a:ext>
            </a:extLst>
          </p:cNvPr>
          <p:cNvSpPr>
            <a:spLocks noGrp="1"/>
          </p:cNvSpPr>
          <p:nvPr>
            <p:ph type="pic" sz="quarter" idx="19"/>
          </p:nvPr>
        </p:nvSpPr>
        <p:spPr>
          <a:xfrm>
            <a:off x="6240452"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5" name="Text Placeholder 26">
            <a:extLst>
              <a:ext uri="{FF2B5EF4-FFF2-40B4-BE49-F238E27FC236}">
                <a16:creationId xmlns:a16="http://schemas.microsoft.com/office/drawing/2014/main" id="{5BCA238E-F0C9-C26B-EB0B-60D2E814B60D}"/>
              </a:ext>
            </a:extLst>
          </p:cNvPr>
          <p:cNvSpPr>
            <a:spLocks noGrp="1"/>
          </p:cNvSpPr>
          <p:nvPr>
            <p:ph type="body" sz="quarter" idx="20" hasCustomPrompt="1"/>
          </p:nvPr>
        </p:nvSpPr>
        <p:spPr>
          <a:xfrm>
            <a:off x="3547665"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610996"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7" name="Text Placeholder 26">
            <a:extLst>
              <a:ext uri="{FF2B5EF4-FFF2-40B4-BE49-F238E27FC236}">
                <a16:creationId xmlns:a16="http://schemas.microsoft.com/office/drawing/2014/main" id="{D3DF5F59-F59E-9A9E-88DD-BABDD1AD4CCF}"/>
              </a:ext>
            </a:extLst>
          </p:cNvPr>
          <p:cNvSpPr>
            <a:spLocks noGrp="1"/>
          </p:cNvSpPr>
          <p:nvPr>
            <p:ph type="body" sz="quarter" idx="22" hasCustomPrompt="1"/>
          </p:nvPr>
        </p:nvSpPr>
        <p:spPr>
          <a:xfrm>
            <a:off x="9421003"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8" name="Text Placeholder 26">
            <a:extLst>
              <a:ext uri="{FF2B5EF4-FFF2-40B4-BE49-F238E27FC236}">
                <a16:creationId xmlns:a16="http://schemas.microsoft.com/office/drawing/2014/main" id="{AA837080-4286-4D77-E78C-CC13C164B3E6}"/>
              </a:ext>
            </a:extLst>
          </p:cNvPr>
          <p:cNvSpPr>
            <a:spLocks noGrp="1"/>
          </p:cNvSpPr>
          <p:nvPr>
            <p:ph type="body" sz="quarter" idx="23" hasCustomPrompt="1"/>
          </p:nvPr>
        </p:nvSpPr>
        <p:spPr>
          <a:xfrm>
            <a:off x="6484334"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Tree>
    <p:extLst>
      <p:ext uri="{BB962C8B-B14F-4D97-AF65-F5344CB8AC3E}">
        <p14:creationId xmlns:p14="http://schemas.microsoft.com/office/powerpoint/2010/main" val="6837699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am Multi – Anthracit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70205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74813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7" name="Picture Placeholder 12">
            <a:extLst>
              <a:ext uri="{FF2B5EF4-FFF2-40B4-BE49-F238E27FC236}">
                <a16:creationId xmlns:a16="http://schemas.microsoft.com/office/drawing/2014/main" id="{4933802C-580C-0683-3391-D6BBE13D2A39}"/>
              </a:ext>
            </a:extLst>
          </p:cNvPr>
          <p:cNvSpPr>
            <a:spLocks noGrp="1"/>
          </p:cNvSpPr>
          <p:nvPr>
            <p:ph type="pic" sz="quarter" idx="25"/>
          </p:nvPr>
        </p:nvSpPr>
        <p:spPr>
          <a:xfrm>
            <a:off x="2928864"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8" name="Picture Placeholder 12">
            <a:extLst>
              <a:ext uri="{FF2B5EF4-FFF2-40B4-BE49-F238E27FC236}">
                <a16:creationId xmlns:a16="http://schemas.microsoft.com/office/drawing/2014/main" id="{0ECA70E0-B1C9-CBB7-2033-67AF8D6403B0}"/>
              </a:ext>
            </a:extLst>
          </p:cNvPr>
          <p:cNvSpPr>
            <a:spLocks noGrp="1"/>
          </p:cNvSpPr>
          <p:nvPr>
            <p:ph type="pic" sz="quarter" idx="26"/>
          </p:nvPr>
        </p:nvSpPr>
        <p:spPr>
          <a:xfrm>
            <a:off x="2928864"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9" name="Picture Placeholder 12">
            <a:extLst>
              <a:ext uri="{FF2B5EF4-FFF2-40B4-BE49-F238E27FC236}">
                <a16:creationId xmlns:a16="http://schemas.microsoft.com/office/drawing/2014/main" id="{DD5702B0-25CB-0851-1407-B72F76D24FD8}"/>
              </a:ext>
            </a:extLst>
          </p:cNvPr>
          <p:cNvSpPr>
            <a:spLocks noGrp="1"/>
          </p:cNvSpPr>
          <p:nvPr>
            <p:ph type="pic" sz="quarter" idx="27"/>
          </p:nvPr>
        </p:nvSpPr>
        <p:spPr>
          <a:xfrm>
            <a:off x="514526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0" name="Picture Placeholder 12">
            <a:extLst>
              <a:ext uri="{FF2B5EF4-FFF2-40B4-BE49-F238E27FC236}">
                <a16:creationId xmlns:a16="http://schemas.microsoft.com/office/drawing/2014/main" id="{EDCDE10F-F980-EA53-FF5A-7CFC0C73BF26}"/>
              </a:ext>
            </a:extLst>
          </p:cNvPr>
          <p:cNvSpPr>
            <a:spLocks noGrp="1"/>
          </p:cNvSpPr>
          <p:nvPr>
            <p:ph type="pic" sz="quarter" idx="28"/>
          </p:nvPr>
        </p:nvSpPr>
        <p:spPr>
          <a:xfrm>
            <a:off x="514526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1" name="Picture Placeholder 12">
            <a:extLst>
              <a:ext uri="{FF2B5EF4-FFF2-40B4-BE49-F238E27FC236}">
                <a16:creationId xmlns:a16="http://schemas.microsoft.com/office/drawing/2014/main" id="{94F89BF8-DAE1-97AE-8A31-8C7D027DC132}"/>
              </a:ext>
            </a:extLst>
          </p:cNvPr>
          <p:cNvSpPr>
            <a:spLocks noGrp="1"/>
          </p:cNvSpPr>
          <p:nvPr>
            <p:ph type="pic" sz="quarter" idx="29"/>
          </p:nvPr>
        </p:nvSpPr>
        <p:spPr>
          <a:xfrm>
            <a:off x="7360429"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2" name="Picture Placeholder 12">
            <a:extLst>
              <a:ext uri="{FF2B5EF4-FFF2-40B4-BE49-F238E27FC236}">
                <a16:creationId xmlns:a16="http://schemas.microsoft.com/office/drawing/2014/main" id="{B74C72E1-39F3-FEBB-8F16-D27F2FD168AE}"/>
              </a:ext>
            </a:extLst>
          </p:cNvPr>
          <p:cNvSpPr>
            <a:spLocks noGrp="1"/>
          </p:cNvSpPr>
          <p:nvPr>
            <p:ph type="pic" sz="quarter" idx="30"/>
          </p:nvPr>
        </p:nvSpPr>
        <p:spPr>
          <a:xfrm>
            <a:off x="7360429"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3" name="Picture Placeholder 12">
            <a:extLst>
              <a:ext uri="{FF2B5EF4-FFF2-40B4-BE49-F238E27FC236}">
                <a16:creationId xmlns:a16="http://schemas.microsoft.com/office/drawing/2014/main" id="{B602F024-0656-78B3-3BF3-AAE2FD754423}"/>
              </a:ext>
            </a:extLst>
          </p:cNvPr>
          <p:cNvSpPr>
            <a:spLocks noGrp="1"/>
          </p:cNvSpPr>
          <p:nvPr>
            <p:ph type="pic" sz="quarter" idx="31"/>
          </p:nvPr>
        </p:nvSpPr>
        <p:spPr>
          <a:xfrm>
            <a:off x="9614232"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4" name="Picture Placeholder 12">
            <a:extLst>
              <a:ext uri="{FF2B5EF4-FFF2-40B4-BE49-F238E27FC236}">
                <a16:creationId xmlns:a16="http://schemas.microsoft.com/office/drawing/2014/main" id="{E8301D06-D8A3-3A42-1856-40114E391608}"/>
              </a:ext>
            </a:extLst>
          </p:cNvPr>
          <p:cNvSpPr>
            <a:spLocks noGrp="1"/>
          </p:cNvSpPr>
          <p:nvPr>
            <p:ph type="pic" sz="quarter" idx="32"/>
          </p:nvPr>
        </p:nvSpPr>
        <p:spPr>
          <a:xfrm>
            <a:off x="9614232"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5" name="Text Placeholder 26">
            <a:extLst>
              <a:ext uri="{FF2B5EF4-FFF2-40B4-BE49-F238E27FC236}">
                <a16:creationId xmlns:a16="http://schemas.microsoft.com/office/drawing/2014/main" id="{0FA54B0B-3B33-D584-05C4-C6781B80A20C}"/>
              </a:ext>
            </a:extLst>
          </p:cNvPr>
          <p:cNvSpPr>
            <a:spLocks noGrp="1"/>
          </p:cNvSpPr>
          <p:nvPr>
            <p:ph type="body" sz="quarter" idx="33" hasCustomPrompt="1"/>
          </p:nvPr>
        </p:nvSpPr>
        <p:spPr>
          <a:xfrm>
            <a:off x="74813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6" name="Text Placeholder 26">
            <a:extLst>
              <a:ext uri="{FF2B5EF4-FFF2-40B4-BE49-F238E27FC236}">
                <a16:creationId xmlns:a16="http://schemas.microsoft.com/office/drawing/2014/main" id="{0F615FC5-608D-2E8E-A2C2-08B43089FB9F}"/>
              </a:ext>
            </a:extLst>
          </p:cNvPr>
          <p:cNvSpPr>
            <a:spLocks noGrp="1"/>
          </p:cNvSpPr>
          <p:nvPr>
            <p:ph type="body" sz="quarter" idx="34" hasCustomPrompt="1"/>
          </p:nvPr>
        </p:nvSpPr>
        <p:spPr>
          <a:xfrm>
            <a:off x="2974947"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7" name="Text Placeholder 26">
            <a:extLst>
              <a:ext uri="{FF2B5EF4-FFF2-40B4-BE49-F238E27FC236}">
                <a16:creationId xmlns:a16="http://schemas.microsoft.com/office/drawing/2014/main" id="{F5D6178A-390E-ED5C-0F83-62269046DB1A}"/>
              </a:ext>
            </a:extLst>
          </p:cNvPr>
          <p:cNvSpPr>
            <a:spLocks noGrp="1"/>
          </p:cNvSpPr>
          <p:nvPr>
            <p:ph type="body" sz="quarter" idx="35" hasCustomPrompt="1"/>
          </p:nvPr>
        </p:nvSpPr>
        <p:spPr>
          <a:xfrm>
            <a:off x="2974947"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8" name="Text Placeholder 26">
            <a:extLst>
              <a:ext uri="{FF2B5EF4-FFF2-40B4-BE49-F238E27FC236}">
                <a16:creationId xmlns:a16="http://schemas.microsoft.com/office/drawing/2014/main" id="{AC83422F-AB55-2C1F-B15E-6E7F62B514E1}"/>
              </a:ext>
            </a:extLst>
          </p:cNvPr>
          <p:cNvSpPr>
            <a:spLocks noGrp="1"/>
          </p:cNvSpPr>
          <p:nvPr>
            <p:ph type="body" sz="quarter" idx="36" hasCustomPrompt="1"/>
          </p:nvPr>
        </p:nvSpPr>
        <p:spPr>
          <a:xfrm>
            <a:off x="519134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9" name="Text Placeholder 26">
            <a:extLst>
              <a:ext uri="{FF2B5EF4-FFF2-40B4-BE49-F238E27FC236}">
                <a16:creationId xmlns:a16="http://schemas.microsoft.com/office/drawing/2014/main" id="{A4769D8B-2DD3-D461-0C9C-B3C871D60E39}"/>
              </a:ext>
            </a:extLst>
          </p:cNvPr>
          <p:cNvSpPr>
            <a:spLocks noGrp="1"/>
          </p:cNvSpPr>
          <p:nvPr>
            <p:ph type="body" sz="quarter" idx="37" hasCustomPrompt="1"/>
          </p:nvPr>
        </p:nvSpPr>
        <p:spPr>
          <a:xfrm>
            <a:off x="519134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0" name="Text Placeholder 26">
            <a:extLst>
              <a:ext uri="{FF2B5EF4-FFF2-40B4-BE49-F238E27FC236}">
                <a16:creationId xmlns:a16="http://schemas.microsoft.com/office/drawing/2014/main" id="{4545DEDC-E58B-4E4B-AF3C-6B6C9B82492C}"/>
              </a:ext>
            </a:extLst>
          </p:cNvPr>
          <p:cNvSpPr>
            <a:spLocks noGrp="1"/>
          </p:cNvSpPr>
          <p:nvPr>
            <p:ph type="body" sz="quarter" idx="38" hasCustomPrompt="1"/>
          </p:nvPr>
        </p:nvSpPr>
        <p:spPr>
          <a:xfrm>
            <a:off x="7406512"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9" name="Text Placeholder 26">
            <a:extLst>
              <a:ext uri="{FF2B5EF4-FFF2-40B4-BE49-F238E27FC236}">
                <a16:creationId xmlns:a16="http://schemas.microsoft.com/office/drawing/2014/main" id="{92839883-7543-198D-59BB-52A12CC39E48}"/>
              </a:ext>
            </a:extLst>
          </p:cNvPr>
          <p:cNvSpPr>
            <a:spLocks noGrp="1"/>
          </p:cNvSpPr>
          <p:nvPr>
            <p:ph type="body" sz="quarter" idx="39" hasCustomPrompt="1"/>
          </p:nvPr>
        </p:nvSpPr>
        <p:spPr>
          <a:xfrm>
            <a:off x="7406512"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0" name="Text Placeholder 26">
            <a:extLst>
              <a:ext uri="{FF2B5EF4-FFF2-40B4-BE49-F238E27FC236}">
                <a16:creationId xmlns:a16="http://schemas.microsoft.com/office/drawing/2014/main" id="{22F50C37-B83B-6891-B02A-C4900120BA69}"/>
              </a:ext>
            </a:extLst>
          </p:cNvPr>
          <p:cNvSpPr>
            <a:spLocks noGrp="1"/>
          </p:cNvSpPr>
          <p:nvPr>
            <p:ph type="body" sz="quarter" idx="40" hasCustomPrompt="1"/>
          </p:nvPr>
        </p:nvSpPr>
        <p:spPr>
          <a:xfrm>
            <a:off x="9660315"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1" name="Text Placeholder 26">
            <a:extLst>
              <a:ext uri="{FF2B5EF4-FFF2-40B4-BE49-F238E27FC236}">
                <a16:creationId xmlns:a16="http://schemas.microsoft.com/office/drawing/2014/main" id="{9A3F2ABE-FC6E-D027-667B-49B53485B676}"/>
              </a:ext>
            </a:extLst>
          </p:cNvPr>
          <p:cNvSpPr>
            <a:spLocks noGrp="1"/>
          </p:cNvSpPr>
          <p:nvPr>
            <p:ph type="body" sz="quarter" idx="41" hasCustomPrompt="1"/>
          </p:nvPr>
        </p:nvSpPr>
        <p:spPr>
          <a:xfrm>
            <a:off x="9660315"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0" name="Picture Placeholder 12">
            <a:extLst>
              <a:ext uri="{FF2B5EF4-FFF2-40B4-BE49-F238E27FC236}">
                <a16:creationId xmlns:a16="http://schemas.microsoft.com/office/drawing/2014/main" id="{2DB60227-1F00-1798-6466-609E4C811EAC}"/>
              </a:ext>
            </a:extLst>
          </p:cNvPr>
          <p:cNvSpPr>
            <a:spLocks noGrp="1"/>
          </p:cNvSpPr>
          <p:nvPr>
            <p:ph type="pic" sz="quarter" idx="24"/>
          </p:nvPr>
        </p:nvSpPr>
        <p:spPr>
          <a:xfrm>
            <a:off x="70205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10511665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Agenda Slid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Agenda</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lstStyle>
            <a:lvl1pPr marL="342000" indent="-342000">
              <a:buNone/>
              <a:tabLst/>
              <a:defRPr sz="1800">
                <a:solidFill>
                  <a:schemeClr val="bg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1	Click to edit Master text styles</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9936046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ext Only – Anthracite">
    <p:bg>
      <p:bgPr>
        <a:solidFill>
          <a:schemeClr val="accent5"/>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7740000" cy="4373563"/>
          </a:xfrm>
          <a:prstGeom prst="rect">
            <a:avLst/>
          </a:prstGeom>
        </p:spPr>
        <p:txBody>
          <a:bodyPr/>
          <a:lstStyle>
            <a:lvl1pPr>
              <a:defRPr sz="1800">
                <a:solidFill>
                  <a:schemeClr val="bg1"/>
                </a:solidFill>
              </a:defRPr>
            </a:lvl1pPr>
            <a:lvl2pPr>
              <a:defRPr sz="1800">
                <a:solidFill>
                  <a:schemeClr val="bg1"/>
                </a:solidFill>
              </a:defRPr>
            </a:lvl2pPr>
            <a:lvl3pPr>
              <a:defRPr sz="1800" b="0" i="0">
                <a:solidFill>
                  <a:schemeClr val="bg1"/>
                </a:solidFill>
                <a:latin typeface="+mn-lt"/>
              </a:defRPr>
            </a:lvl3pPr>
            <a:lvl4pPr>
              <a:defRPr>
                <a:solidFill>
                  <a:schemeClr val="bg1"/>
                </a:solidFill>
              </a:defRPr>
            </a:lvl4pPr>
            <a:lvl5pPr marL="324000">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17D42133-613E-1B5E-078E-0FA84367AD4A}"/>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4" name="Title Placeholder 1">
            <a:extLst>
              <a:ext uri="{FF2B5EF4-FFF2-40B4-BE49-F238E27FC236}">
                <a16:creationId xmlns:a16="http://schemas.microsoft.com/office/drawing/2014/main" id="{AC5B49D6-9DA7-4F39-7F31-E3BD10A74D64}"/>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Title here</a:t>
            </a:r>
            <a:endParaRPr lang="en-GB"/>
          </a:p>
        </p:txBody>
      </p:sp>
      <p:sp>
        <p:nvSpPr>
          <p:cNvPr id="5" name="Footer Placeholder 4">
            <a:extLst>
              <a:ext uri="{FF2B5EF4-FFF2-40B4-BE49-F238E27FC236}">
                <a16:creationId xmlns:a16="http://schemas.microsoft.com/office/drawing/2014/main" id="{070DABCC-EF58-8BEF-1AE8-852E4E36B70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8" name="Graphic 7">
            <a:extLst>
              <a:ext uri="{FF2B5EF4-FFF2-40B4-BE49-F238E27FC236}">
                <a16:creationId xmlns:a16="http://schemas.microsoft.com/office/drawing/2014/main" id="{4B61662A-D091-1391-1AA7-C9127063D9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4" name="Slide Number Placeholder 5">
            <a:extLst>
              <a:ext uri="{FF2B5EF4-FFF2-40B4-BE49-F238E27FC236}">
                <a16:creationId xmlns:a16="http://schemas.microsoft.com/office/drawing/2014/main" id="{F3F298CF-31C2-A2E1-2041-8B260F8184DF}"/>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8" name="object 83">
            <a:extLst>
              <a:ext uri="{FF2B5EF4-FFF2-40B4-BE49-F238E27FC236}">
                <a16:creationId xmlns:a16="http://schemas.microsoft.com/office/drawing/2014/main" id="{F8F53AB9-2681-6C77-D8FD-B22C13002F1F}"/>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6244753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_Text +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9477696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ext + Image 2 – Anthracite">
    <p:bg>
      <p:bgPr>
        <a:solidFill>
          <a:schemeClr val="accent5"/>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D971970-8A0D-3C45-EB46-4C0DECFACDF6}"/>
              </a:ext>
            </a:extLst>
          </p:cNvPr>
          <p:cNvSpPr>
            <a:spLocks noGrp="1"/>
          </p:cNvSpPr>
          <p:nvPr>
            <p:ph type="pic" sz="quarter" idx="15"/>
          </p:nvPr>
        </p:nvSpPr>
        <p:spPr>
          <a:xfrm>
            <a:off x="6096000" y="3438001"/>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13" name="Picture Placeholder 10">
            <a:extLst>
              <a:ext uri="{FF2B5EF4-FFF2-40B4-BE49-F238E27FC236}">
                <a16:creationId xmlns:a16="http://schemas.microsoft.com/office/drawing/2014/main" id="{D7AD4FC8-E480-C61E-E266-FE9A45A07AFE}"/>
              </a:ext>
            </a:extLst>
          </p:cNvPr>
          <p:cNvSpPr>
            <a:spLocks noGrp="1"/>
          </p:cNvSpPr>
          <p:nvPr>
            <p:ph type="pic" sz="quarter" idx="14"/>
          </p:nvPr>
        </p:nvSpPr>
        <p:spPr>
          <a:xfrm>
            <a:off x="6096000" y="0"/>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1258212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ext + Image 3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490280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96FC7-9288-3A75-1F22-1AA6F6C211D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B0AC38-B041-CC01-1604-F92897E990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C944B3-8D93-91A4-0EF6-DA47629EB273}"/>
              </a:ext>
            </a:extLst>
          </p:cNvPr>
          <p:cNvSpPr>
            <a:spLocks noGrp="1"/>
          </p:cNvSpPr>
          <p:nvPr>
            <p:ph type="dt" sz="half" idx="10"/>
          </p:nvPr>
        </p:nvSpPr>
        <p:spPr/>
        <p:txBody>
          <a:bodyPr/>
          <a:lstStyle/>
          <a:p>
            <a:fld id="{9A7CEAD1-2BD8-4125-8054-E59117F34FBB}" type="datetimeFigureOut">
              <a:rPr lang="en-GB" smtClean="0"/>
              <a:t>03/09/2024</a:t>
            </a:fld>
            <a:endParaRPr lang="en-GB"/>
          </a:p>
        </p:txBody>
      </p:sp>
      <p:sp>
        <p:nvSpPr>
          <p:cNvPr id="5" name="Footer Placeholder 4">
            <a:extLst>
              <a:ext uri="{FF2B5EF4-FFF2-40B4-BE49-F238E27FC236}">
                <a16:creationId xmlns:a16="http://schemas.microsoft.com/office/drawing/2014/main" id="{00236F8E-EA43-8BB7-C53E-52F2E60E75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676D54-78AC-E3D0-224F-EFB147C4E410}"/>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1479842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ext + Image 4 – Anthracite">
    <p:bg>
      <p:bgPr>
        <a:solidFill>
          <a:schemeClr val="accent5"/>
        </a:solidFill>
        <a:effectLst/>
      </p:bgPr>
    </p:bg>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3" name="Picture Placeholder 13">
            <a:extLst>
              <a:ext uri="{FF2B5EF4-FFF2-40B4-BE49-F238E27FC236}">
                <a16:creationId xmlns:a16="http://schemas.microsoft.com/office/drawing/2014/main" id="{7E437811-E159-5260-F23A-A5ECA1CE33E2}"/>
              </a:ext>
            </a:extLst>
          </p:cNvPr>
          <p:cNvSpPr>
            <a:spLocks noGrp="1"/>
          </p:cNvSpPr>
          <p:nvPr>
            <p:ph type="pic" sz="quarter" idx="18"/>
          </p:nvPr>
        </p:nvSpPr>
        <p:spPr>
          <a:xfrm>
            <a:off x="6096000" y="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4" name="Picture Placeholder 13">
            <a:extLst>
              <a:ext uri="{FF2B5EF4-FFF2-40B4-BE49-F238E27FC236}">
                <a16:creationId xmlns:a16="http://schemas.microsoft.com/office/drawing/2014/main" id="{C75829FC-4E17-B506-87C2-047EA09E3063}"/>
              </a:ext>
            </a:extLst>
          </p:cNvPr>
          <p:cNvSpPr>
            <a:spLocks noGrp="1"/>
          </p:cNvSpPr>
          <p:nvPr>
            <p:ph type="pic" sz="quarter" idx="19"/>
          </p:nvPr>
        </p:nvSpPr>
        <p:spPr>
          <a:xfrm>
            <a:off x="9168000" y="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6095948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ext + Large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8317916"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6743631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ext + Large Image 2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6858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2222388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ext + Large Image 3 – Anthracite">
    <p:bg>
      <p:bgPr>
        <a:solidFill>
          <a:schemeClr val="accent5"/>
        </a:solidFill>
        <a:effectLst/>
      </p:bgPr>
    </p:bg>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9104508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ext + Large Image 4 – Anthracite">
    <p:bg>
      <p:bgPr>
        <a:solidFill>
          <a:schemeClr val="accent5"/>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B719D648-B84E-79B4-FBB3-DC237ABAFA04}"/>
              </a:ext>
            </a:extLst>
          </p:cNvPr>
          <p:cNvSpPr>
            <a:spLocks noGrp="1"/>
          </p:cNvSpPr>
          <p:nvPr>
            <p:ph type="pic" sz="quarter" idx="18"/>
          </p:nvPr>
        </p:nvSpPr>
        <p:spPr>
          <a:xfrm>
            <a:off x="8048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4" name="Picture Placeholder 13">
            <a:extLst>
              <a:ext uri="{FF2B5EF4-FFF2-40B4-BE49-F238E27FC236}">
                <a16:creationId xmlns:a16="http://schemas.microsoft.com/office/drawing/2014/main" id="{2BBCE0BB-20F2-0516-BED0-03622F2D7F9C}"/>
              </a:ext>
            </a:extLst>
          </p:cNvPr>
          <p:cNvSpPr>
            <a:spLocks noGrp="1"/>
          </p:cNvSpPr>
          <p:nvPr>
            <p:ph type="pic" sz="quarter" idx="19"/>
          </p:nvPr>
        </p:nvSpPr>
        <p:spPr>
          <a:xfrm>
            <a:off x="8048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4342298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 Image Only – Wh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0" y="1054623"/>
            <a:ext cx="12192000" cy="5802895"/>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4744127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 Content – Wh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a:noFill/>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a:noFill/>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a:noFill/>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1" name="Content Placeholder 10">
            <a:extLst>
              <a:ext uri="{FF2B5EF4-FFF2-40B4-BE49-F238E27FC236}">
                <a16:creationId xmlns:a16="http://schemas.microsoft.com/office/drawing/2014/main" id="{63428D77-1790-4B0A-2199-66E5FF101016}"/>
              </a:ext>
            </a:extLst>
          </p:cNvPr>
          <p:cNvSpPr>
            <a:spLocks noGrp="1"/>
          </p:cNvSpPr>
          <p:nvPr>
            <p:ph sz="quarter" idx="16"/>
          </p:nvPr>
        </p:nvSpPr>
        <p:spPr>
          <a:xfrm>
            <a:off x="287999" y="1043999"/>
            <a:ext cx="11689201" cy="489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2705549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ext + Infographics – White">
    <p:bg>
      <p:bgPr>
        <a:solidFill>
          <a:schemeClr val="accent5"/>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4527135-00FC-6C41-BCA1-546030B5DE4D}"/>
              </a:ext>
            </a:extLst>
          </p:cNvPr>
          <p:cNvSpPr/>
          <p:nvPr userDrawn="1"/>
        </p:nvSpPr>
        <p:spPr>
          <a:xfrm>
            <a:off x="6291893" y="0"/>
            <a:ext cx="590010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F5CB7C9-579F-7445-AD96-78269AC7CEF9}"/>
              </a:ext>
            </a:extLst>
          </p:cNvPr>
          <p:cNvSpPr>
            <a:spLocks noGrp="1"/>
          </p:cNvSpPr>
          <p:nvPr>
            <p:ph sz="quarter" idx="14" hasCustomPrompt="1"/>
          </p:nvPr>
        </p:nvSpPr>
        <p:spPr>
          <a:xfrm>
            <a:off x="6825803" y="198000"/>
            <a:ext cx="5150197" cy="5686863"/>
          </a:xfrm>
          <a:prstGeom prst="rect">
            <a:avLst/>
          </a:prstGeom>
        </p:spPr>
        <p:txBody>
          <a:bodyPr/>
          <a:lstStyle>
            <a:lvl1pPr marL="0" indent="0">
              <a:buNone/>
              <a:defRPr/>
            </a:lvl1pPr>
          </a:lstStyle>
          <a:p>
            <a:pPr lvl="0"/>
            <a:r>
              <a:rPr lang="en-GB"/>
              <a:t>Add chart or other content here</a:t>
            </a:r>
          </a:p>
        </p:txBody>
      </p:sp>
      <p:sp>
        <p:nvSpPr>
          <p:cNvPr id="3" name="Text Placeholder 2">
            <a:extLst>
              <a:ext uri="{FF2B5EF4-FFF2-40B4-BE49-F238E27FC236}">
                <a16:creationId xmlns:a16="http://schemas.microsoft.com/office/drawing/2014/main" id="{A388399D-5F72-8588-0625-526B41F71A7B}"/>
              </a:ext>
            </a:extLst>
          </p:cNvPr>
          <p:cNvSpPr>
            <a:spLocks noGrp="1"/>
          </p:cNvSpPr>
          <p:nvPr>
            <p:ph type="body" idx="1" hasCustomPrompt="1"/>
          </p:nvPr>
        </p:nvSpPr>
        <p:spPr>
          <a:xfrm>
            <a:off x="288000" y="504000"/>
            <a:ext cx="540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5" name="Title Placeholder 1">
            <a:extLst>
              <a:ext uri="{FF2B5EF4-FFF2-40B4-BE49-F238E27FC236}">
                <a16:creationId xmlns:a16="http://schemas.microsoft.com/office/drawing/2014/main" id="{0E310459-7A6D-1A3D-A697-79A68442B442}"/>
              </a:ext>
            </a:extLst>
          </p:cNvPr>
          <p:cNvSpPr>
            <a:spLocks noGrp="1"/>
          </p:cNvSpPr>
          <p:nvPr>
            <p:ph type="title"/>
          </p:nvPr>
        </p:nvSpPr>
        <p:spPr>
          <a:xfrm>
            <a:off x="288000" y="252000"/>
            <a:ext cx="5400000" cy="249300"/>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0" name="Footer Placeholder 4">
            <a:extLst>
              <a:ext uri="{FF2B5EF4-FFF2-40B4-BE49-F238E27FC236}">
                <a16:creationId xmlns:a16="http://schemas.microsoft.com/office/drawing/2014/main" id="{CA6380F6-CC76-AF00-82A7-5D936E575F1A}"/>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11" name="Graphic 10">
            <a:extLst>
              <a:ext uri="{FF2B5EF4-FFF2-40B4-BE49-F238E27FC236}">
                <a16:creationId xmlns:a16="http://schemas.microsoft.com/office/drawing/2014/main" id="{2D9A21C5-5282-C15F-5DB5-AC26BA85C9C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7" name="Slide Number Placeholder 5">
            <a:extLst>
              <a:ext uri="{FF2B5EF4-FFF2-40B4-BE49-F238E27FC236}">
                <a16:creationId xmlns:a16="http://schemas.microsoft.com/office/drawing/2014/main" id="{D476FE29-B6C9-6FCB-4E12-F6803E27377E}"/>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7" name="object 83">
            <a:extLst>
              <a:ext uri="{FF2B5EF4-FFF2-40B4-BE49-F238E27FC236}">
                <a16:creationId xmlns:a16="http://schemas.microsoft.com/office/drawing/2014/main" id="{D9EB414C-0F6F-0EA2-CBC9-276C4EB35D8C}"/>
              </a:ext>
            </a:extLst>
          </p:cNvPr>
          <p:cNvSpPr txBox="1">
            <a:spLocks/>
          </p:cNvSpPr>
          <p:nvPr userDrawn="1"/>
        </p:nvSpPr>
        <p:spPr>
          <a:xfrm>
            <a:off x="9115538" y="6357692"/>
            <a:ext cx="2505405" cy="144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t>© The Trustees of the Natural History Museum, London</a:t>
            </a:r>
          </a:p>
        </p:txBody>
      </p:sp>
    </p:spTree>
    <p:extLst>
      <p:ext uri="{BB962C8B-B14F-4D97-AF65-F5344CB8AC3E}">
        <p14:creationId xmlns:p14="http://schemas.microsoft.com/office/powerpoint/2010/main" val="32898386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wo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6159140"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6159139"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815601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hree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8123999"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8123998"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4206000"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4205999"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40873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Slid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Agenda</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lstStyle>
            <a:lvl1pPr marL="342000" indent="-342000">
              <a:buNone/>
              <a:tabLst/>
              <a:defRPr sz="1800">
                <a:solidFill>
                  <a:schemeClr val="bg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1	Click to edit Master text styles</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0275135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Four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9095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9095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3224000"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3223999"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3">
            <a:extLst>
              <a:ext uri="{FF2B5EF4-FFF2-40B4-BE49-F238E27FC236}">
                <a16:creationId xmlns:a16="http://schemas.microsoft.com/office/drawing/2014/main" id="{E95B51CC-6291-9FD8-D591-E5BD736C3BB8}"/>
              </a:ext>
            </a:extLst>
          </p:cNvPr>
          <p:cNvSpPr>
            <a:spLocks noGrp="1"/>
          </p:cNvSpPr>
          <p:nvPr>
            <p:ph type="pic" sz="quarter" idx="21"/>
          </p:nvPr>
        </p:nvSpPr>
        <p:spPr>
          <a:xfrm>
            <a:off x="6159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3" name="Text Placeholder 16">
            <a:extLst>
              <a:ext uri="{FF2B5EF4-FFF2-40B4-BE49-F238E27FC236}">
                <a16:creationId xmlns:a16="http://schemas.microsoft.com/office/drawing/2014/main" id="{A5D0CC28-F86F-18AD-E083-8977AFE22896}"/>
              </a:ext>
            </a:extLst>
          </p:cNvPr>
          <p:cNvSpPr>
            <a:spLocks noGrp="1"/>
          </p:cNvSpPr>
          <p:nvPr>
            <p:ph type="body" sz="quarter" idx="22"/>
          </p:nvPr>
        </p:nvSpPr>
        <p:spPr>
          <a:xfrm>
            <a:off x="6159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507430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Quote + Two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342" y="0"/>
            <a:ext cx="6094800" cy="6858000"/>
          </a:xfrm>
          <a:prstGeom prst="rect">
            <a:avLst/>
          </a:prstGeom>
          <a:solidFill>
            <a:schemeClr val="bg1">
              <a:lumMod val="95000"/>
            </a:schemeClr>
          </a:solidFill>
        </p:spPr>
        <p:txBody>
          <a:bodyPr/>
          <a:lstStyle>
            <a:lvl1pPr marL="0" indent="0">
              <a:buNone/>
              <a:defRPr>
                <a:solidFill>
                  <a:schemeClr val="bg1"/>
                </a:solidFill>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14" name="Picture Placeholder 12">
            <a:extLst>
              <a:ext uri="{FF2B5EF4-FFF2-40B4-BE49-F238E27FC236}">
                <a16:creationId xmlns:a16="http://schemas.microsoft.com/office/drawing/2014/main" id="{D8B78B49-BC35-180C-C3AF-949D1022C8E0}"/>
              </a:ext>
            </a:extLst>
          </p:cNvPr>
          <p:cNvSpPr>
            <a:spLocks noGrp="1"/>
          </p:cNvSpPr>
          <p:nvPr>
            <p:ph type="pic" sz="quarter" idx="16"/>
          </p:nvPr>
        </p:nvSpPr>
        <p:spPr>
          <a:xfrm>
            <a:off x="6919538" y="1223963"/>
            <a:ext cx="4392000" cy="4392000"/>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33431986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Quote +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24286777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Divider Slide – Anthracit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3415-9ABB-468D-8000-D4709829BACC}"/>
              </a:ext>
            </a:extLst>
          </p:cNvPr>
          <p:cNvSpPr>
            <a:spLocks noGrp="1"/>
          </p:cNvSpPr>
          <p:nvPr>
            <p:ph type="title" hasCustomPrompt="1"/>
          </p:nvPr>
        </p:nvSpPr>
        <p:spPr>
          <a:xfrm>
            <a:off x="212400" y="2808000"/>
            <a:ext cx="11764800" cy="751872"/>
          </a:xfrm>
          <a:prstGeom prst="rect">
            <a:avLst/>
          </a:prstGeom>
        </p:spPr>
        <p:txBody>
          <a:bodyPr anchor="ctr" anchorCtr="0"/>
          <a:lstStyle>
            <a:lvl1pPr algn="ctr">
              <a:lnSpc>
                <a:spcPct val="105000"/>
              </a:lnSpc>
              <a:defRPr sz="5000" cap="none" baseline="0">
                <a:solidFill>
                  <a:schemeClr val="bg1"/>
                </a:solidFill>
              </a:defRPr>
            </a:lvl1pPr>
          </a:lstStyle>
          <a:p>
            <a:r>
              <a:rPr lang="en-US"/>
              <a:t>Divider headline</a:t>
            </a:r>
            <a:endParaRPr lang="en-GB"/>
          </a:p>
        </p:txBody>
      </p:sp>
      <p:sp>
        <p:nvSpPr>
          <p:cNvPr id="4" name="Footer Placeholder 4">
            <a:extLst>
              <a:ext uri="{FF2B5EF4-FFF2-40B4-BE49-F238E27FC236}">
                <a16:creationId xmlns:a16="http://schemas.microsoft.com/office/drawing/2014/main" id="{30047339-7B32-1229-E1D9-4CE9FB6205E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8" name="Graphic 7">
            <a:extLst>
              <a:ext uri="{FF2B5EF4-FFF2-40B4-BE49-F238E27FC236}">
                <a16:creationId xmlns:a16="http://schemas.microsoft.com/office/drawing/2014/main" id="{FCE4DD37-74DC-18EC-6F27-3C10BFB66B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2" name="Slide Number Placeholder 5">
            <a:extLst>
              <a:ext uri="{FF2B5EF4-FFF2-40B4-BE49-F238E27FC236}">
                <a16:creationId xmlns:a16="http://schemas.microsoft.com/office/drawing/2014/main" id="{FF7CB1C1-CD15-C2DF-A1E2-7D4A1AADF691}"/>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5" name="object 83">
            <a:extLst>
              <a:ext uri="{FF2B5EF4-FFF2-40B4-BE49-F238E27FC236}">
                <a16:creationId xmlns:a16="http://schemas.microsoft.com/office/drawing/2014/main" id="{D9234D20-FB61-CEDE-20CC-69E88B4FB93B}"/>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7804703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eam Four – Anthrac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367114"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2" name="Picture Placeholder 12">
            <a:extLst>
              <a:ext uri="{FF2B5EF4-FFF2-40B4-BE49-F238E27FC236}">
                <a16:creationId xmlns:a16="http://schemas.microsoft.com/office/drawing/2014/main" id="{80830797-0926-92BE-B916-8A1095E84825}"/>
              </a:ext>
            </a:extLst>
          </p:cNvPr>
          <p:cNvSpPr>
            <a:spLocks noGrp="1"/>
          </p:cNvSpPr>
          <p:nvPr>
            <p:ph type="pic" sz="quarter" idx="17"/>
          </p:nvPr>
        </p:nvSpPr>
        <p:spPr>
          <a:xfrm>
            <a:off x="3303783"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3" name="Picture Placeholder 12">
            <a:extLst>
              <a:ext uri="{FF2B5EF4-FFF2-40B4-BE49-F238E27FC236}">
                <a16:creationId xmlns:a16="http://schemas.microsoft.com/office/drawing/2014/main" id="{A6F3CF4D-4DAC-5183-1166-D6B479059CE7}"/>
              </a:ext>
            </a:extLst>
          </p:cNvPr>
          <p:cNvSpPr>
            <a:spLocks noGrp="1"/>
          </p:cNvSpPr>
          <p:nvPr>
            <p:ph type="pic" sz="quarter" idx="18"/>
          </p:nvPr>
        </p:nvSpPr>
        <p:spPr>
          <a:xfrm>
            <a:off x="9177121"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4" name="Picture Placeholder 12">
            <a:extLst>
              <a:ext uri="{FF2B5EF4-FFF2-40B4-BE49-F238E27FC236}">
                <a16:creationId xmlns:a16="http://schemas.microsoft.com/office/drawing/2014/main" id="{A477D485-CCB3-1F6B-543D-0A804E418098}"/>
              </a:ext>
            </a:extLst>
          </p:cNvPr>
          <p:cNvSpPr>
            <a:spLocks noGrp="1"/>
          </p:cNvSpPr>
          <p:nvPr>
            <p:ph type="pic" sz="quarter" idx="19"/>
          </p:nvPr>
        </p:nvSpPr>
        <p:spPr>
          <a:xfrm>
            <a:off x="6240452"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5" name="Text Placeholder 26">
            <a:extLst>
              <a:ext uri="{FF2B5EF4-FFF2-40B4-BE49-F238E27FC236}">
                <a16:creationId xmlns:a16="http://schemas.microsoft.com/office/drawing/2014/main" id="{5BCA238E-F0C9-C26B-EB0B-60D2E814B60D}"/>
              </a:ext>
            </a:extLst>
          </p:cNvPr>
          <p:cNvSpPr>
            <a:spLocks noGrp="1"/>
          </p:cNvSpPr>
          <p:nvPr>
            <p:ph type="body" sz="quarter" idx="20" hasCustomPrompt="1"/>
          </p:nvPr>
        </p:nvSpPr>
        <p:spPr>
          <a:xfrm>
            <a:off x="3547665"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610996"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7" name="Text Placeholder 26">
            <a:extLst>
              <a:ext uri="{FF2B5EF4-FFF2-40B4-BE49-F238E27FC236}">
                <a16:creationId xmlns:a16="http://schemas.microsoft.com/office/drawing/2014/main" id="{D3DF5F59-F59E-9A9E-88DD-BABDD1AD4CCF}"/>
              </a:ext>
            </a:extLst>
          </p:cNvPr>
          <p:cNvSpPr>
            <a:spLocks noGrp="1"/>
          </p:cNvSpPr>
          <p:nvPr>
            <p:ph type="body" sz="quarter" idx="22" hasCustomPrompt="1"/>
          </p:nvPr>
        </p:nvSpPr>
        <p:spPr>
          <a:xfrm>
            <a:off x="9421003"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8" name="Text Placeholder 26">
            <a:extLst>
              <a:ext uri="{FF2B5EF4-FFF2-40B4-BE49-F238E27FC236}">
                <a16:creationId xmlns:a16="http://schemas.microsoft.com/office/drawing/2014/main" id="{AA837080-4286-4D77-E78C-CC13C164B3E6}"/>
              </a:ext>
            </a:extLst>
          </p:cNvPr>
          <p:cNvSpPr>
            <a:spLocks noGrp="1"/>
          </p:cNvSpPr>
          <p:nvPr>
            <p:ph type="body" sz="quarter" idx="23" hasCustomPrompt="1"/>
          </p:nvPr>
        </p:nvSpPr>
        <p:spPr>
          <a:xfrm>
            <a:off x="6484334"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Tree>
    <p:extLst>
      <p:ext uri="{BB962C8B-B14F-4D97-AF65-F5344CB8AC3E}">
        <p14:creationId xmlns:p14="http://schemas.microsoft.com/office/powerpoint/2010/main" val="40563446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eam Multi – Anthrac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70205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74813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7" name="Picture Placeholder 12">
            <a:extLst>
              <a:ext uri="{FF2B5EF4-FFF2-40B4-BE49-F238E27FC236}">
                <a16:creationId xmlns:a16="http://schemas.microsoft.com/office/drawing/2014/main" id="{4933802C-580C-0683-3391-D6BBE13D2A39}"/>
              </a:ext>
            </a:extLst>
          </p:cNvPr>
          <p:cNvSpPr>
            <a:spLocks noGrp="1"/>
          </p:cNvSpPr>
          <p:nvPr>
            <p:ph type="pic" sz="quarter" idx="25"/>
          </p:nvPr>
        </p:nvSpPr>
        <p:spPr>
          <a:xfrm>
            <a:off x="2928864"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8" name="Picture Placeholder 12">
            <a:extLst>
              <a:ext uri="{FF2B5EF4-FFF2-40B4-BE49-F238E27FC236}">
                <a16:creationId xmlns:a16="http://schemas.microsoft.com/office/drawing/2014/main" id="{0ECA70E0-B1C9-CBB7-2033-67AF8D6403B0}"/>
              </a:ext>
            </a:extLst>
          </p:cNvPr>
          <p:cNvSpPr>
            <a:spLocks noGrp="1"/>
          </p:cNvSpPr>
          <p:nvPr>
            <p:ph type="pic" sz="quarter" idx="26"/>
          </p:nvPr>
        </p:nvSpPr>
        <p:spPr>
          <a:xfrm>
            <a:off x="2928864"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9" name="Picture Placeholder 12">
            <a:extLst>
              <a:ext uri="{FF2B5EF4-FFF2-40B4-BE49-F238E27FC236}">
                <a16:creationId xmlns:a16="http://schemas.microsoft.com/office/drawing/2014/main" id="{DD5702B0-25CB-0851-1407-B72F76D24FD8}"/>
              </a:ext>
            </a:extLst>
          </p:cNvPr>
          <p:cNvSpPr>
            <a:spLocks noGrp="1"/>
          </p:cNvSpPr>
          <p:nvPr>
            <p:ph type="pic" sz="quarter" idx="27"/>
          </p:nvPr>
        </p:nvSpPr>
        <p:spPr>
          <a:xfrm>
            <a:off x="514526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0" name="Picture Placeholder 12">
            <a:extLst>
              <a:ext uri="{FF2B5EF4-FFF2-40B4-BE49-F238E27FC236}">
                <a16:creationId xmlns:a16="http://schemas.microsoft.com/office/drawing/2014/main" id="{EDCDE10F-F980-EA53-FF5A-7CFC0C73BF26}"/>
              </a:ext>
            </a:extLst>
          </p:cNvPr>
          <p:cNvSpPr>
            <a:spLocks noGrp="1"/>
          </p:cNvSpPr>
          <p:nvPr>
            <p:ph type="pic" sz="quarter" idx="28"/>
          </p:nvPr>
        </p:nvSpPr>
        <p:spPr>
          <a:xfrm>
            <a:off x="514526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1" name="Picture Placeholder 12">
            <a:extLst>
              <a:ext uri="{FF2B5EF4-FFF2-40B4-BE49-F238E27FC236}">
                <a16:creationId xmlns:a16="http://schemas.microsoft.com/office/drawing/2014/main" id="{94F89BF8-DAE1-97AE-8A31-8C7D027DC132}"/>
              </a:ext>
            </a:extLst>
          </p:cNvPr>
          <p:cNvSpPr>
            <a:spLocks noGrp="1"/>
          </p:cNvSpPr>
          <p:nvPr>
            <p:ph type="pic" sz="quarter" idx="29"/>
          </p:nvPr>
        </p:nvSpPr>
        <p:spPr>
          <a:xfrm>
            <a:off x="7360429"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2" name="Picture Placeholder 12">
            <a:extLst>
              <a:ext uri="{FF2B5EF4-FFF2-40B4-BE49-F238E27FC236}">
                <a16:creationId xmlns:a16="http://schemas.microsoft.com/office/drawing/2014/main" id="{B74C72E1-39F3-FEBB-8F16-D27F2FD168AE}"/>
              </a:ext>
            </a:extLst>
          </p:cNvPr>
          <p:cNvSpPr>
            <a:spLocks noGrp="1"/>
          </p:cNvSpPr>
          <p:nvPr>
            <p:ph type="pic" sz="quarter" idx="30"/>
          </p:nvPr>
        </p:nvSpPr>
        <p:spPr>
          <a:xfrm>
            <a:off x="7360429"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3" name="Picture Placeholder 12">
            <a:extLst>
              <a:ext uri="{FF2B5EF4-FFF2-40B4-BE49-F238E27FC236}">
                <a16:creationId xmlns:a16="http://schemas.microsoft.com/office/drawing/2014/main" id="{B602F024-0656-78B3-3BF3-AAE2FD754423}"/>
              </a:ext>
            </a:extLst>
          </p:cNvPr>
          <p:cNvSpPr>
            <a:spLocks noGrp="1"/>
          </p:cNvSpPr>
          <p:nvPr>
            <p:ph type="pic" sz="quarter" idx="31"/>
          </p:nvPr>
        </p:nvSpPr>
        <p:spPr>
          <a:xfrm>
            <a:off x="9614232"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4" name="Picture Placeholder 12">
            <a:extLst>
              <a:ext uri="{FF2B5EF4-FFF2-40B4-BE49-F238E27FC236}">
                <a16:creationId xmlns:a16="http://schemas.microsoft.com/office/drawing/2014/main" id="{E8301D06-D8A3-3A42-1856-40114E391608}"/>
              </a:ext>
            </a:extLst>
          </p:cNvPr>
          <p:cNvSpPr>
            <a:spLocks noGrp="1"/>
          </p:cNvSpPr>
          <p:nvPr>
            <p:ph type="pic" sz="quarter" idx="32"/>
          </p:nvPr>
        </p:nvSpPr>
        <p:spPr>
          <a:xfrm>
            <a:off x="9614232"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5" name="Text Placeholder 26">
            <a:extLst>
              <a:ext uri="{FF2B5EF4-FFF2-40B4-BE49-F238E27FC236}">
                <a16:creationId xmlns:a16="http://schemas.microsoft.com/office/drawing/2014/main" id="{0FA54B0B-3B33-D584-05C4-C6781B80A20C}"/>
              </a:ext>
            </a:extLst>
          </p:cNvPr>
          <p:cNvSpPr>
            <a:spLocks noGrp="1"/>
          </p:cNvSpPr>
          <p:nvPr>
            <p:ph type="body" sz="quarter" idx="33" hasCustomPrompt="1"/>
          </p:nvPr>
        </p:nvSpPr>
        <p:spPr>
          <a:xfrm>
            <a:off x="74813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6" name="Text Placeholder 26">
            <a:extLst>
              <a:ext uri="{FF2B5EF4-FFF2-40B4-BE49-F238E27FC236}">
                <a16:creationId xmlns:a16="http://schemas.microsoft.com/office/drawing/2014/main" id="{0F615FC5-608D-2E8E-A2C2-08B43089FB9F}"/>
              </a:ext>
            </a:extLst>
          </p:cNvPr>
          <p:cNvSpPr>
            <a:spLocks noGrp="1"/>
          </p:cNvSpPr>
          <p:nvPr>
            <p:ph type="body" sz="quarter" idx="34" hasCustomPrompt="1"/>
          </p:nvPr>
        </p:nvSpPr>
        <p:spPr>
          <a:xfrm>
            <a:off x="2974947"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7" name="Text Placeholder 26">
            <a:extLst>
              <a:ext uri="{FF2B5EF4-FFF2-40B4-BE49-F238E27FC236}">
                <a16:creationId xmlns:a16="http://schemas.microsoft.com/office/drawing/2014/main" id="{F5D6178A-390E-ED5C-0F83-62269046DB1A}"/>
              </a:ext>
            </a:extLst>
          </p:cNvPr>
          <p:cNvSpPr>
            <a:spLocks noGrp="1"/>
          </p:cNvSpPr>
          <p:nvPr>
            <p:ph type="body" sz="quarter" idx="35" hasCustomPrompt="1"/>
          </p:nvPr>
        </p:nvSpPr>
        <p:spPr>
          <a:xfrm>
            <a:off x="2974947"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8" name="Text Placeholder 26">
            <a:extLst>
              <a:ext uri="{FF2B5EF4-FFF2-40B4-BE49-F238E27FC236}">
                <a16:creationId xmlns:a16="http://schemas.microsoft.com/office/drawing/2014/main" id="{AC83422F-AB55-2C1F-B15E-6E7F62B514E1}"/>
              </a:ext>
            </a:extLst>
          </p:cNvPr>
          <p:cNvSpPr>
            <a:spLocks noGrp="1"/>
          </p:cNvSpPr>
          <p:nvPr>
            <p:ph type="body" sz="quarter" idx="36" hasCustomPrompt="1"/>
          </p:nvPr>
        </p:nvSpPr>
        <p:spPr>
          <a:xfrm>
            <a:off x="519134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9" name="Text Placeholder 26">
            <a:extLst>
              <a:ext uri="{FF2B5EF4-FFF2-40B4-BE49-F238E27FC236}">
                <a16:creationId xmlns:a16="http://schemas.microsoft.com/office/drawing/2014/main" id="{A4769D8B-2DD3-D461-0C9C-B3C871D60E39}"/>
              </a:ext>
            </a:extLst>
          </p:cNvPr>
          <p:cNvSpPr>
            <a:spLocks noGrp="1"/>
          </p:cNvSpPr>
          <p:nvPr>
            <p:ph type="body" sz="quarter" idx="37" hasCustomPrompt="1"/>
          </p:nvPr>
        </p:nvSpPr>
        <p:spPr>
          <a:xfrm>
            <a:off x="519134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0" name="Text Placeholder 26">
            <a:extLst>
              <a:ext uri="{FF2B5EF4-FFF2-40B4-BE49-F238E27FC236}">
                <a16:creationId xmlns:a16="http://schemas.microsoft.com/office/drawing/2014/main" id="{4545DEDC-E58B-4E4B-AF3C-6B6C9B82492C}"/>
              </a:ext>
            </a:extLst>
          </p:cNvPr>
          <p:cNvSpPr>
            <a:spLocks noGrp="1"/>
          </p:cNvSpPr>
          <p:nvPr>
            <p:ph type="body" sz="quarter" idx="38" hasCustomPrompt="1"/>
          </p:nvPr>
        </p:nvSpPr>
        <p:spPr>
          <a:xfrm>
            <a:off x="7406512"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9" name="Text Placeholder 26">
            <a:extLst>
              <a:ext uri="{FF2B5EF4-FFF2-40B4-BE49-F238E27FC236}">
                <a16:creationId xmlns:a16="http://schemas.microsoft.com/office/drawing/2014/main" id="{92839883-7543-198D-59BB-52A12CC39E48}"/>
              </a:ext>
            </a:extLst>
          </p:cNvPr>
          <p:cNvSpPr>
            <a:spLocks noGrp="1"/>
          </p:cNvSpPr>
          <p:nvPr>
            <p:ph type="body" sz="quarter" idx="39" hasCustomPrompt="1"/>
          </p:nvPr>
        </p:nvSpPr>
        <p:spPr>
          <a:xfrm>
            <a:off x="7406512"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0" name="Text Placeholder 26">
            <a:extLst>
              <a:ext uri="{FF2B5EF4-FFF2-40B4-BE49-F238E27FC236}">
                <a16:creationId xmlns:a16="http://schemas.microsoft.com/office/drawing/2014/main" id="{22F50C37-B83B-6891-B02A-C4900120BA69}"/>
              </a:ext>
            </a:extLst>
          </p:cNvPr>
          <p:cNvSpPr>
            <a:spLocks noGrp="1"/>
          </p:cNvSpPr>
          <p:nvPr>
            <p:ph type="body" sz="quarter" idx="40" hasCustomPrompt="1"/>
          </p:nvPr>
        </p:nvSpPr>
        <p:spPr>
          <a:xfrm>
            <a:off x="9660315"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1" name="Text Placeholder 26">
            <a:extLst>
              <a:ext uri="{FF2B5EF4-FFF2-40B4-BE49-F238E27FC236}">
                <a16:creationId xmlns:a16="http://schemas.microsoft.com/office/drawing/2014/main" id="{9A3F2ABE-FC6E-D027-667B-49B53485B676}"/>
              </a:ext>
            </a:extLst>
          </p:cNvPr>
          <p:cNvSpPr>
            <a:spLocks noGrp="1"/>
          </p:cNvSpPr>
          <p:nvPr>
            <p:ph type="body" sz="quarter" idx="41" hasCustomPrompt="1"/>
          </p:nvPr>
        </p:nvSpPr>
        <p:spPr>
          <a:xfrm>
            <a:off x="9660315"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0" name="Picture Placeholder 12">
            <a:extLst>
              <a:ext uri="{FF2B5EF4-FFF2-40B4-BE49-F238E27FC236}">
                <a16:creationId xmlns:a16="http://schemas.microsoft.com/office/drawing/2014/main" id="{2DB60227-1F00-1798-6466-609E4C811EAC}"/>
              </a:ext>
            </a:extLst>
          </p:cNvPr>
          <p:cNvSpPr>
            <a:spLocks noGrp="1"/>
          </p:cNvSpPr>
          <p:nvPr>
            <p:ph type="pic" sz="quarter" idx="24"/>
          </p:nvPr>
        </p:nvSpPr>
        <p:spPr>
          <a:xfrm>
            <a:off x="70205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2021943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genda Slid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Agenda</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lstStyle>
            <a:lvl1pPr marL="342000" indent="-342000">
              <a:buNone/>
              <a:tabLst/>
              <a:defRPr sz="1800">
                <a:solidFill>
                  <a:schemeClr val="bg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1	Click to edit Master text styles</a:t>
            </a:r>
          </a:p>
        </p:txBody>
      </p:sp>
      <p:grpSp>
        <p:nvGrpSpPr>
          <p:cNvPr id="2" name="Group 1">
            <a:extLst>
              <a:ext uri="{FF2B5EF4-FFF2-40B4-BE49-F238E27FC236}">
                <a16:creationId xmlns:a16="http://schemas.microsoft.com/office/drawing/2014/main" id="{79C49E3B-1739-CCEC-E409-7AC414376B26}"/>
              </a:ext>
            </a:extLst>
          </p:cNvPr>
          <p:cNvGrpSpPr/>
          <p:nvPr userDrawn="1"/>
        </p:nvGrpSpPr>
        <p:grpSpPr>
          <a:xfrm>
            <a:off x="8159448" y="6357692"/>
            <a:ext cx="3461495" cy="123111"/>
            <a:chOff x="8159448" y="6357692"/>
            <a:chExt cx="3461495" cy="123111"/>
          </a:xfrm>
        </p:grpSpPr>
        <p:sp>
          <p:nvSpPr>
            <p:cNvPr id="6" name="object 82">
              <a:extLst>
                <a:ext uri="{FF2B5EF4-FFF2-40B4-BE49-F238E27FC236}">
                  <a16:creationId xmlns:a16="http://schemas.microsoft.com/office/drawing/2014/main" id="{BA5AB6EB-1D97-2202-6377-559DF01A02A5}"/>
                </a:ext>
              </a:extLst>
            </p:cNvPr>
            <p:cNvSpPr txBox="1">
              <a:spLocks/>
            </p:cNvSpPr>
            <p:nvPr userDrawn="1"/>
          </p:nvSpPr>
          <p:spPr>
            <a:xfrm>
              <a:off x="8159448" y="6357692"/>
              <a:ext cx="809462"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CONFIDENTIAL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grpSp>
    </p:spTree>
    <p:extLst>
      <p:ext uri="{BB962C8B-B14F-4D97-AF65-F5344CB8AC3E}">
        <p14:creationId xmlns:p14="http://schemas.microsoft.com/office/powerpoint/2010/main" val="380261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xt Only – Anthracite">
    <p:bg>
      <p:bgPr>
        <a:solidFill>
          <a:schemeClr val="accent5"/>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7740000" cy="4373563"/>
          </a:xfrm>
          <a:prstGeom prst="rect">
            <a:avLst/>
          </a:prstGeom>
        </p:spPr>
        <p:txBody>
          <a:bodyPr/>
          <a:lstStyle>
            <a:lvl1pPr>
              <a:defRPr sz="1800">
                <a:solidFill>
                  <a:schemeClr val="bg1"/>
                </a:solidFill>
              </a:defRPr>
            </a:lvl1pPr>
            <a:lvl2pPr>
              <a:defRPr sz="1800">
                <a:solidFill>
                  <a:schemeClr val="bg1"/>
                </a:solidFill>
              </a:defRPr>
            </a:lvl2pPr>
            <a:lvl3pPr>
              <a:defRPr sz="1800" b="0" i="0">
                <a:solidFill>
                  <a:schemeClr val="bg1"/>
                </a:solidFill>
                <a:latin typeface="+mn-lt"/>
              </a:defRPr>
            </a:lvl3pPr>
            <a:lvl4pPr>
              <a:defRPr>
                <a:solidFill>
                  <a:schemeClr val="bg1"/>
                </a:solidFill>
              </a:defRPr>
            </a:lvl4pPr>
            <a:lvl5pPr marL="324000">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17D42133-613E-1B5E-078E-0FA84367AD4A}"/>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4" name="Title Placeholder 1">
            <a:extLst>
              <a:ext uri="{FF2B5EF4-FFF2-40B4-BE49-F238E27FC236}">
                <a16:creationId xmlns:a16="http://schemas.microsoft.com/office/drawing/2014/main" id="{AC5B49D6-9DA7-4F39-7F31-E3BD10A74D64}"/>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Title here</a:t>
            </a:r>
            <a:endParaRPr lang="en-GB"/>
          </a:p>
        </p:txBody>
      </p:sp>
      <p:sp>
        <p:nvSpPr>
          <p:cNvPr id="5" name="Footer Placeholder 4">
            <a:extLst>
              <a:ext uri="{FF2B5EF4-FFF2-40B4-BE49-F238E27FC236}">
                <a16:creationId xmlns:a16="http://schemas.microsoft.com/office/drawing/2014/main" id="{070DABCC-EF58-8BEF-1AE8-852E4E36B70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8" name="Graphic 7">
            <a:extLst>
              <a:ext uri="{FF2B5EF4-FFF2-40B4-BE49-F238E27FC236}">
                <a16:creationId xmlns:a16="http://schemas.microsoft.com/office/drawing/2014/main" id="{4B61662A-D091-1391-1AA7-C9127063D9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4" name="Slide Number Placeholder 5">
            <a:extLst>
              <a:ext uri="{FF2B5EF4-FFF2-40B4-BE49-F238E27FC236}">
                <a16:creationId xmlns:a16="http://schemas.microsoft.com/office/drawing/2014/main" id="{F3F298CF-31C2-A2E1-2041-8B260F8184DF}"/>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1370845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xt +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0143711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 + Image 2 – Anthracite">
    <p:bg>
      <p:bgPr>
        <a:solidFill>
          <a:schemeClr val="accent5"/>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D971970-8A0D-3C45-EB46-4C0DECFACDF6}"/>
              </a:ext>
            </a:extLst>
          </p:cNvPr>
          <p:cNvSpPr>
            <a:spLocks noGrp="1"/>
          </p:cNvSpPr>
          <p:nvPr>
            <p:ph type="pic" sz="quarter" idx="15"/>
          </p:nvPr>
        </p:nvSpPr>
        <p:spPr>
          <a:xfrm>
            <a:off x="6096000" y="3438001"/>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13" name="Picture Placeholder 10">
            <a:extLst>
              <a:ext uri="{FF2B5EF4-FFF2-40B4-BE49-F238E27FC236}">
                <a16:creationId xmlns:a16="http://schemas.microsoft.com/office/drawing/2014/main" id="{D7AD4FC8-E480-C61E-E266-FE9A45A07AFE}"/>
              </a:ext>
            </a:extLst>
          </p:cNvPr>
          <p:cNvSpPr>
            <a:spLocks noGrp="1"/>
          </p:cNvSpPr>
          <p:nvPr>
            <p:ph type="pic" sz="quarter" idx="14"/>
          </p:nvPr>
        </p:nvSpPr>
        <p:spPr>
          <a:xfrm>
            <a:off x="6096000" y="0"/>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037584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 Anthracite">
    <p:bg>
      <p:bgPr>
        <a:solidFill>
          <a:schemeClr val="accent5"/>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7740000" cy="4373563"/>
          </a:xfrm>
          <a:prstGeom prst="rect">
            <a:avLst/>
          </a:prstGeom>
        </p:spPr>
        <p:txBody>
          <a:bodyPr/>
          <a:lstStyle>
            <a:lvl1pPr>
              <a:defRPr sz="1800">
                <a:solidFill>
                  <a:schemeClr val="bg1"/>
                </a:solidFill>
              </a:defRPr>
            </a:lvl1pPr>
            <a:lvl2pPr>
              <a:defRPr sz="1800">
                <a:solidFill>
                  <a:schemeClr val="bg1"/>
                </a:solidFill>
              </a:defRPr>
            </a:lvl2pPr>
            <a:lvl3pPr>
              <a:defRPr sz="1800" b="0" i="0">
                <a:solidFill>
                  <a:schemeClr val="bg1"/>
                </a:solidFill>
                <a:latin typeface="+mn-lt"/>
              </a:defRPr>
            </a:lvl3pPr>
            <a:lvl4pPr>
              <a:defRPr>
                <a:solidFill>
                  <a:schemeClr val="bg1"/>
                </a:solidFill>
              </a:defRPr>
            </a:lvl4pPr>
            <a:lvl5pPr marL="324000">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17D42133-613E-1B5E-078E-0FA84367AD4A}"/>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4" name="Title Placeholder 1">
            <a:extLst>
              <a:ext uri="{FF2B5EF4-FFF2-40B4-BE49-F238E27FC236}">
                <a16:creationId xmlns:a16="http://schemas.microsoft.com/office/drawing/2014/main" id="{AC5B49D6-9DA7-4F39-7F31-E3BD10A74D64}"/>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Title here</a:t>
            </a:r>
            <a:endParaRPr lang="en-GB"/>
          </a:p>
        </p:txBody>
      </p:sp>
      <p:sp>
        <p:nvSpPr>
          <p:cNvPr id="5" name="Footer Placeholder 4">
            <a:extLst>
              <a:ext uri="{FF2B5EF4-FFF2-40B4-BE49-F238E27FC236}">
                <a16:creationId xmlns:a16="http://schemas.microsoft.com/office/drawing/2014/main" id="{070DABCC-EF58-8BEF-1AE8-852E4E36B70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8" name="Graphic 7">
            <a:extLst>
              <a:ext uri="{FF2B5EF4-FFF2-40B4-BE49-F238E27FC236}">
                <a16:creationId xmlns:a16="http://schemas.microsoft.com/office/drawing/2014/main" id="{4B61662A-D091-1391-1AA7-C9127063D9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4" name="Slide Number Placeholder 5">
            <a:extLst>
              <a:ext uri="{FF2B5EF4-FFF2-40B4-BE49-F238E27FC236}">
                <a16:creationId xmlns:a16="http://schemas.microsoft.com/office/drawing/2014/main" id="{F3F298CF-31C2-A2E1-2041-8B260F8184DF}"/>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8" name="object 83">
            <a:extLst>
              <a:ext uri="{FF2B5EF4-FFF2-40B4-BE49-F238E27FC236}">
                <a16:creationId xmlns:a16="http://schemas.microsoft.com/office/drawing/2014/main" id="{F8F53AB9-2681-6C77-D8FD-B22C13002F1F}"/>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4323771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xt + Image 3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9996082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xt + Image 4 – Anthracite">
    <p:bg>
      <p:bgPr>
        <a:solidFill>
          <a:schemeClr val="accent5"/>
        </a:solidFill>
        <a:effectLst/>
      </p:bgPr>
    </p:bg>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3" name="Picture Placeholder 13">
            <a:extLst>
              <a:ext uri="{FF2B5EF4-FFF2-40B4-BE49-F238E27FC236}">
                <a16:creationId xmlns:a16="http://schemas.microsoft.com/office/drawing/2014/main" id="{7E437811-E159-5260-F23A-A5ECA1CE33E2}"/>
              </a:ext>
            </a:extLst>
          </p:cNvPr>
          <p:cNvSpPr>
            <a:spLocks noGrp="1"/>
          </p:cNvSpPr>
          <p:nvPr>
            <p:ph type="pic" sz="quarter" idx="18"/>
          </p:nvPr>
        </p:nvSpPr>
        <p:spPr>
          <a:xfrm>
            <a:off x="6096000" y="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4" name="Picture Placeholder 13">
            <a:extLst>
              <a:ext uri="{FF2B5EF4-FFF2-40B4-BE49-F238E27FC236}">
                <a16:creationId xmlns:a16="http://schemas.microsoft.com/office/drawing/2014/main" id="{C75829FC-4E17-B506-87C2-047EA09E3063}"/>
              </a:ext>
            </a:extLst>
          </p:cNvPr>
          <p:cNvSpPr>
            <a:spLocks noGrp="1"/>
          </p:cNvSpPr>
          <p:nvPr>
            <p:ph type="pic" sz="quarter" idx="19"/>
          </p:nvPr>
        </p:nvSpPr>
        <p:spPr>
          <a:xfrm>
            <a:off x="9168000" y="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800271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xt + Large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8317916"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119072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 Large Image 2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6858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779142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 Large Image 3 – Anthracite">
    <p:bg>
      <p:bgPr>
        <a:solidFill>
          <a:schemeClr val="accent5"/>
        </a:solidFill>
        <a:effectLst/>
      </p:bgPr>
    </p:bg>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329552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 Large Image 4 – Anthracite">
    <p:bg>
      <p:bgPr>
        <a:solidFill>
          <a:schemeClr val="accent5"/>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B719D648-B84E-79B4-FBB3-DC237ABAFA04}"/>
              </a:ext>
            </a:extLst>
          </p:cNvPr>
          <p:cNvSpPr>
            <a:spLocks noGrp="1"/>
          </p:cNvSpPr>
          <p:nvPr>
            <p:ph type="pic" sz="quarter" idx="18"/>
          </p:nvPr>
        </p:nvSpPr>
        <p:spPr>
          <a:xfrm>
            <a:off x="8048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4" name="Picture Placeholder 13">
            <a:extLst>
              <a:ext uri="{FF2B5EF4-FFF2-40B4-BE49-F238E27FC236}">
                <a16:creationId xmlns:a16="http://schemas.microsoft.com/office/drawing/2014/main" id="{2BBCE0BB-20F2-0516-BED0-03622F2D7F9C}"/>
              </a:ext>
            </a:extLst>
          </p:cNvPr>
          <p:cNvSpPr>
            <a:spLocks noGrp="1"/>
          </p:cNvSpPr>
          <p:nvPr>
            <p:ph type="pic" sz="quarter" idx="19"/>
          </p:nvPr>
        </p:nvSpPr>
        <p:spPr>
          <a:xfrm>
            <a:off x="8048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52010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 Image Only – Wh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0" y="1054623"/>
            <a:ext cx="12192000" cy="5802895"/>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953409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 Content – Wh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a:noFill/>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a:noFill/>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a:noFill/>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1" name="Content Placeholder 10">
            <a:extLst>
              <a:ext uri="{FF2B5EF4-FFF2-40B4-BE49-F238E27FC236}">
                <a16:creationId xmlns:a16="http://schemas.microsoft.com/office/drawing/2014/main" id="{63428D77-1790-4B0A-2199-66E5FF101016}"/>
              </a:ext>
            </a:extLst>
          </p:cNvPr>
          <p:cNvSpPr>
            <a:spLocks noGrp="1"/>
          </p:cNvSpPr>
          <p:nvPr>
            <p:ph sz="quarter" idx="16"/>
          </p:nvPr>
        </p:nvSpPr>
        <p:spPr>
          <a:xfrm>
            <a:off x="287999" y="1043999"/>
            <a:ext cx="11689201" cy="489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671113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xt + Infographics – White">
    <p:bg>
      <p:bgPr>
        <a:solidFill>
          <a:schemeClr val="accent5"/>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4527135-00FC-6C41-BCA1-546030B5DE4D}"/>
              </a:ext>
            </a:extLst>
          </p:cNvPr>
          <p:cNvSpPr/>
          <p:nvPr userDrawn="1"/>
        </p:nvSpPr>
        <p:spPr>
          <a:xfrm>
            <a:off x="6291893" y="0"/>
            <a:ext cx="590010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F5CB7C9-579F-7445-AD96-78269AC7CEF9}"/>
              </a:ext>
            </a:extLst>
          </p:cNvPr>
          <p:cNvSpPr>
            <a:spLocks noGrp="1"/>
          </p:cNvSpPr>
          <p:nvPr>
            <p:ph sz="quarter" idx="14" hasCustomPrompt="1"/>
          </p:nvPr>
        </p:nvSpPr>
        <p:spPr>
          <a:xfrm>
            <a:off x="6825803" y="198000"/>
            <a:ext cx="5150197" cy="5686863"/>
          </a:xfrm>
          <a:prstGeom prst="rect">
            <a:avLst/>
          </a:prstGeom>
        </p:spPr>
        <p:txBody>
          <a:bodyPr/>
          <a:lstStyle>
            <a:lvl1pPr marL="0" indent="0">
              <a:buNone/>
              <a:defRPr/>
            </a:lvl1pPr>
          </a:lstStyle>
          <a:p>
            <a:pPr lvl="0"/>
            <a:r>
              <a:rPr lang="en-GB"/>
              <a:t>Add chart or other content here</a:t>
            </a:r>
          </a:p>
        </p:txBody>
      </p:sp>
      <p:sp>
        <p:nvSpPr>
          <p:cNvPr id="3" name="Text Placeholder 2">
            <a:extLst>
              <a:ext uri="{FF2B5EF4-FFF2-40B4-BE49-F238E27FC236}">
                <a16:creationId xmlns:a16="http://schemas.microsoft.com/office/drawing/2014/main" id="{A388399D-5F72-8588-0625-526B41F71A7B}"/>
              </a:ext>
            </a:extLst>
          </p:cNvPr>
          <p:cNvSpPr>
            <a:spLocks noGrp="1"/>
          </p:cNvSpPr>
          <p:nvPr>
            <p:ph type="body" idx="1" hasCustomPrompt="1"/>
          </p:nvPr>
        </p:nvSpPr>
        <p:spPr>
          <a:xfrm>
            <a:off x="288000" y="504000"/>
            <a:ext cx="540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5" name="Title Placeholder 1">
            <a:extLst>
              <a:ext uri="{FF2B5EF4-FFF2-40B4-BE49-F238E27FC236}">
                <a16:creationId xmlns:a16="http://schemas.microsoft.com/office/drawing/2014/main" id="{0E310459-7A6D-1A3D-A697-79A68442B442}"/>
              </a:ext>
            </a:extLst>
          </p:cNvPr>
          <p:cNvSpPr>
            <a:spLocks noGrp="1"/>
          </p:cNvSpPr>
          <p:nvPr>
            <p:ph type="title"/>
          </p:nvPr>
        </p:nvSpPr>
        <p:spPr>
          <a:xfrm>
            <a:off x="288000" y="252000"/>
            <a:ext cx="5400000" cy="249300"/>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0" name="Footer Placeholder 4">
            <a:extLst>
              <a:ext uri="{FF2B5EF4-FFF2-40B4-BE49-F238E27FC236}">
                <a16:creationId xmlns:a16="http://schemas.microsoft.com/office/drawing/2014/main" id="{CA6380F6-CC76-AF00-82A7-5D936E575F1A}"/>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11" name="Graphic 10">
            <a:extLst>
              <a:ext uri="{FF2B5EF4-FFF2-40B4-BE49-F238E27FC236}">
                <a16:creationId xmlns:a16="http://schemas.microsoft.com/office/drawing/2014/main" id="{2D9A21C5-5282-C15F-5DB5-AC26BA85C9C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7" name="Slide Number Placeholder 5">
            <a:extLst>
              <a:ext uri="{FF2B5EF4-FFF2-40B4-BE49-F238E27FC236}">
                <a16:creationId xmlns:a16="http://schemas.microsoft.com/office/drawing/2014/main" id="{D476FE29-B6C9-6FCB-4E12-F6803E27377E}"/>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38441829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6159140"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6159139"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647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6735254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hree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8123999"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8123998"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4206000"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4205999"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558030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our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9095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9095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3224000"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3223999"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3">
            <a:extLst>
              <a:ext uri="{FF2B5EF4-FFF2-40B4-BE49-F238E27FC236}">
                <a16:creationId xmlns:a16="http://schemas.microsoft.com/office/drawing/2014/main" id="{E95B51CC-6291-9FD8-D591-E5BD736C3BB8}"/>
              </a:ext>
            </a:extLst>
          </p:cNvPr>
          <p:cNvSpPr>
            <a:spLocks noGrp="1"/>
          </p:cNvSpPr>
          <p:nvPr>
            <p:ph type="pic" sz="quarter" idx="21"/>
          </p:nvPr>
        </p:nvSpPr>
        <p:spPr>
          <a:xfrm>
            <a:off x="6159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3" name="Text Placeholder 16">
            <a:extLst>
              <a:ext uri="{FF2B5EF4-FFF2-40B4-BE49-F238E27FC236}">
                <a16:creationId xmlns:a16="http://schemas.microsoft.com/office/drawing/2014/main" id="{A5D0CC28-F86F-18AD-E083-8977AFE22896}"/>
              </a:ext>
            </a:extLst>
          </p:cNvPr>
          <p:cNvSpPr>
            <a:spLocks noGrp="1"/>
          </p:cNvSpPr>
          <p:nvPr>
            <p:ph type="body" sz="quarter" idx="22"/>
          </p:nvPr>
        </p:nvSpPr>
        <p:spPr>
          <a:xfrm>
            <a:off x="6159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0235444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Quote + Two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342" y="0"/>
            <a:ext cx="6094800" cy="6858000"/>
          </a:xfrm>
          <a:prstGeom prst="rect">
            <a:avLst/>
          </a:prstGeom>
          <a:solidFill>
            <a:schemeClr val="bg1">
              <a:lumMod val="95000"/>
            </a:schemeClr>
          </a:solidFill>
        </p:spPr>
        <p:txBody>
          <a:bodyPr/>
          <a:lstStyle>
            <a:lvl1pPr marL="0" indent="0">
              <a:buNone/>
              <a:defRPr>
                <a:solidFill>
                  <a:schemeClr val="bg1"/>
                </a:solidFill>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14" name="Picture Placeholder 12">
            <a:extLst>
              <a:ext uri="{FF2B5EF4-FFF2-40B4-BE49-F238E27FC236}">
                <a16:creationId xmlns:a16="http://schemas.microsoft.com/office/drawing/2014/main" id="{D8B78B49-BC35-180C-C3AF-949D1022C8E0}"/>
              </a:ext>
            </a:extLst>
          </p:cNvPr>
          <p:cNvSpPr>
            <a:spLocks noGrp="1"/>
          </p:cNvSpPr>
          <p:nvPr>
            <p:ph type="pic" sz="quarter" idx="16"/>
          </p:nvPr>
        </p:nvSpPr>
        <p:spPr>
          <a:xfrm>
            <a:off x="6919538" y="1223963"/>
            <a:ext cx="4392000" cy="4392000"/>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13058588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Quote +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Tree>
    <p:extLst>
      <p:ext uri="{BB962C8B-B14F-4D97-AF65-F5344CB8AC3E}">
        <p14:creationId xmlns:p14="http://schemas.microsoft.com/office/powerpoint/2010/main" val="38037042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ivider Slide – Anthracit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3415-9ABB-468D-8000-D4709829BACC}"/>
              </a:ext>
            </a:extLst>
          </p:cNvPr>
          <p:cNvSpPr>
            <a:spLocks noGrp="1"/>
          </p:cNvSpPr>
          <p:nvPr>
            <p:ph type="title" hasCustomPrompt="1"/>
          </p:nvPr>
        </p:nvSpPr>
        <p:spPr>
          <a:xfrm>
            <a:off x="212400" y="2808000"/>
            <a:ext cx="11764800" cy="751872"/>
          </a:xfrm>
          <a:prstGeom prst="rect">
            <a:avLst/>
          </a:prstGeom>
        </p:spPr>
        <p:txBody>
          <a:bodyPr anchor="ctr" anchorCtr="0"/>
          <a:lstStyle>
            <a:lvl1pPr algn="ctr">
              <a:lnSpc>
                <a:spcPct val="105000"/>
              </a:lnSpc>
              <a:defRPr sz="5000" cap="none" baseline="0">
                <a:solidFill>
                  <a:schemeClr val="bg1"/>
                </a:solidFill>
              </a:defRPr>
            </a:lvl1pPr>
          </a:lstStyle>
          <a:p>
            <a:r>
              <a:rPr lang="en-US"/>
              <a:t>Divider headline</a:t>
            </a:r>
            <a:endParaRPr lang="en-GB"/>
          </a:p>
        </p:txBody>
      </p:sp>
      <p:sp>
        <p:nvSpPr>
          <p:cNvPr id="4" name="Footer Placeholder 4">
            <a:extLst>
              <a:ext uri="{FF2B5EF4-FFF2-40B4-BE49-F238E27FC236}">
                <a16:creationId xmlns:a16="http://schemas.microsoft.com/office/drawing/2014/main" id="{30047339-7B32-1229-E1D9-4CE9FB6205E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8" name="Graphic 7">
            <a:extLst>
              <a:ext uri="{FF2B5EF4-FFF2-40B4-BE49-F238E27FC236}">
                <a16:creationId xmlns:a16="http://schemas.microsoft.com/office/drawing/2014/main" id="{FCE4DD37-74DC-18EC-6F27-3C10BFB66B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2" name="Slide Number Placeholder 5">
            <a:extLst>
              <a:ext uri="{FF2B5EF4-FFF2-40B4-BE49-F238E27FC236}">
                <a16:creationId xmlns:a16="http://schemas.microsoft.com/office/drawing/2014/main" id="{FF7CB1C1-CD15-C2DF-A1E2-7D4A1AADF691}"/>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36976081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am Four – Anthrac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367114"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2" name="Picture Placeholder 12">
            <a:extLst>
              <a:ext uri="{FF2B5EF4-FFF2-40B4-BE49-F238E27FC236}">
                <a16:creationId xmlns:a16="http://schemas.microsoft.com/office/drawing/2014/main" id="{80830797-0926-92BE-B916-8A1095E84825}"/>
              </a:ext>
            </a:extLst>
          </p:cNvPr>
          <p:cNvSpPr>
            <a:spLocks noGrp="1"/>
          </p:cNvSpPr>
          <p:nvPr>
            <p:ph type="pic" sz="quarter" idx="17"/>
          </p:nvPr>
        </p:nvSpPr>
        <p:spPr>
          <a:xfrm>
            <a:off x="3303783"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3" name="Picture Placeholder 12">
            <a:extLst>
              <a:ext uri="{FF2B5EF4-FFF2-40B4-BE49-F238E27FC236}">
                <a16:creationId xmlns:a16="http://schemas.microsoft.com/office/drawing/2014/main" id="{A6F3CF4D-4DAC-5183-1166-D6B479059CE7}"/>
              </a:ext>
            </a:extLst>
          </p:cNvPr>
          <p:cNvSpPr>
            <a:spLocks noGrp="1"/>
          </p:cNvSpPr>
          <p:nvPr>
            <p:ph type="pic" sz="quarter" idx="18"/>
          </p:nvPr>
        </p:nvSpPr>
        <p:spPr>
          <a:xfrm>
            <a:off x="9177121"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4" name="Picture Placeholder 12">
            <a:extLst>
              <a:ext uri="{FF2B5EF4-FFF2-40B4-BE49-F238E27FC236}">
                <a16:creationId xmlns:a16="http://schemas.microsoft.com/office/drawing/2014/main" id="{A477D485-CCB3-1F6B-543D-0A804E418098}"/>
              </a:ext>
            </a:extLst>
          </p:cNvPr>
          <p:cNvSpPr>
            <a:spLocks noGrp="1"/>
          </p:cNvSpPr>
          <p:nvPr>
            <p:ph type="pic" sz="quarter" idx="19"/>
          </p:nvPr>
        </p:nvSpPr>
        <p:spPr>
          <a:xfrm>
            <a:off x="6240452"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5" name="Text Placeholder 26">
            <a:extLst>
              <a:ext uri="{FF2B5EF4-FFF2-40B4-BE49-F238E27FC236}">
                <a16:creationId xmlns:a16="http://schemas.microsoft.com/office/drawing/2014/main" id="{5BCA238E-F0C9-C26B-EB0B-60D2E814B60D}"/>
              </a:ext>
            </a:extLst>
          </p:cNvPr>
          <p:cNvSpPr>
            <a:spLocks noGrp="1"/>
          </p:cNvSpPr>
          <p:nvPr>
            <p:ph type="body" sz="quarter" idx="20" hasCustomPrompt="1"/>
          </p:nvPr>
        </p:nvSpPr>
        <p:spPr>
          <a:xfrm>
            <a:off x="3547665"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610996"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7" name="Text Placeholder 26">
            <a:extLst>
              <a:ext uri="{FF2B5EF4-FFF2-40B4-BE49-F238E27FC236}">
                <a16:creationId xmlns:a16="http://schemas.microsoft.com/office/drawing/2014/main" id="{D3DF5F59-F59E-9A9E-88DD-BABDD1AD4CCF}"/>
              </a:ext>
            </a:extLst>
          </p:cNvPr>
          <p:cNvSpPr>
            <a:spLocks noGrp="1"/>
          </p:cNvSpPr>
          <p:nvPr>
            <p:ph type="body" sz="quarter" idx="22" hasCustomPrompt="1"/>
          </p:nvPr>
        </p:nvSpPr>
        <p:spPr>
          <a:xfrm>
            <a:off x="9421003"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8" name="Text Placeholder 26">
            <a:extLst>
              <a:ext uri="{FF2B5EF4-FFF2-40B4-BE49-F238E27FC236}">
                <a16:creationId xmlns:a16="http://schemas.microsoft.com/office/drawing/2014/main" id="{AA837080-4286-4D77-E78C-CC13C164B3E6}"/>
              </a:ext>
            </a:extLst>
          </p:cNvPr>
          <p:cNvSpPr>
            <a:spLocks noGrp="1"/>
          </p:cNvSpPr>
          <p:nvPr>
            <p:ph type="body" sz="quarter" idx="23" hasCustomPrompt="1"/>
          </p:nvPr>
        </p:nvSpPr>
        <p:spPr>
          <a:xfrm>
            <a:off x="6484334"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Tree>
    <p:extLst>
      <p:ext uri="{BB962C8B-B14F-4D97-AF65-F5344CB8AC3E}">
        <p14:creationId xmlns:p14="http://schemas.microsoft.com/office/powerpoint/2010/main" val="23663260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am Multi – Anthrac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70205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74813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7" name="Picture Placeholder 12">
            <a:extLst>
              <a:ext uri="{FF2B5EF4-FFF2-40B4-BE49-F238E27FC236}">
                <a16:creationId xmlns:a16="http://schemas.microsoft.com/office/drawing/2014/main" id="{4933802C-580C-0683-3391-D6BBE13D2A39}"/>
              </a:ext>
            </a:extLst>
          </p:cNvPr>
          <p:cNvSpPr>
            <a:spLocks noGrp="1"/>
          </p:cNvSpPr>
          <p:nvPr>
            <p:ph type="pic" sz="quarter" idx="25"/>
          </p:nvPr>
        </p:nvSpPr>
        <p:spPr>
          <a:xfrm>
            <a:off x="2928864"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8" name="Picture Placeholder 12">
            <a:extLst>
              <a:ext uri="{FF2B5EF4-FFF2-40B4-BE49-F238E27FC236}">
                <a16:creationId xmlns:a16="http://schemas.microsoft.com/office/drawing/2014/main" id="{0ECA70E0-B1C9-CBB7-2033-67AF8D6403B0}"/>
              </a:ext>
            </a:extLst>
          </p:cNvPr>
          <p:cNvSpPr>
            <a:spLocks noGrp="1"/>
          </p:cNvSpPr>
          <p:nvPr>
            <p:ph type="pic" sz="quarter" idx="26"/>
          </p:nvPr>
        </p:nvSpPr>
        <p:spPr>
          <a:xfrm>
            <a:off x="2928864"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9" name="Picture Placeholder 12">
            <a:extLst>
              <a:ext uri="{FF2B5EF4-FFF2-40B4-BE49-F238E27FC236}">
                <a16:creationId xmlns:a16="http://schemas.microsoft.com/office/drawing/2014/main" id="{DD5702B0-25CB-0851-1407-B72F76D24FD8}"/>
              </a:ext>
            </a:extLst>
          </p:cNvPr>
          <p:cNvSpPr>
            <a:spLocks noGrp="1"/>
          </p:cNvSpPr>
          <p:nvPr>
            <p:ph type="pic" sz="quarter" idx="27"/>
          </p:nvPr>
        </p:nvSpPr>
        <p:spPr>
          <a:xfrm>
            <a:off x="514526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0" name="Picture Placeholder 12">
            <a:extLst>
              <a:ext uri="{FF2B5EF4-FFF2-40B4-BE49-F238E27FC236}">
                <a16:creationId xmlns:a16="http://schemas.microsoft.com/office/drawing/2014/main" id="{EDCDE10F-F980-EA53-FF5A-7CFC0C73BF26}"/>
              </a:ext>
            </a:extLst>
          </p:cNvPr>
          <p:cNvSpPr>
            <a:spLocks noGrp="1"/>
          </p:cNvSpPr>
          <p:nvPr>
            <p:ph type="pic" sz="quarter" idx="28"/>
          </p:nvPr>
        </p:nvSpPr>
        <p:spPr>
          <a:xfrm>
            <a:off x="514526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1" name="Picture Placeholder 12">
            <a:extLst>
              <a:ext uri="{FF2B5EF4-FFF2-40B4-BE49-F238E27FC236}">
                <a16:creationId xmlns:a16="http://schemas.microsoft.com/office/drawing/2014/main" id="{94F89BF8-DAE1-97AE-8A31-8C7D027DC132}"/>
              </a:ext>
            </a:extLst>
          </p:cNvPr>
          <p:cNvSpPr>
            <a:spLocks noGrp="1"/>
          </p:cNvSpPr>
          <p:nvPr>
            <p:ph type="pic" sz="quarter" idx="29"/>
          </p:nvPr>
        </p:nvSpPr>
        <p:spPr>
          <a:xfrm>
            <a:off x="7360429"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2" name="Picture Placeholder 12">
            <a:extLst>
              <a:ext uri="{FF2B5EF4-FFF2-40B4-BE49-F238E27FC236}">
                <a16:creationId xmlns:a16="http://schemas.microsoft.com/office/drawing/2014/main" id="{B74C72E1-39F3-FEBB-8F16-D27F2FD168AE}"/>
              </a:ext>
            </a:extLst>
          </p:cNvPr>
          <p:cNvSpPr>
            <a:spLocks noGrp="1"/>
          </p:cNvSpPr>
          <p:nvPr>
            <p:ph type="pic" sz="quarter" idx="30"/>
          </p:nvPr>
        </p:nvSpPr>
        <p:spPr>
          <a:xfrm>
            <a:off x="7360429"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3" name="Picture Placeholder 12">
            <a:extLst>
              <a:ext uri="{FF2B5EF4-FFF2-40B4-BE49-F238E27FC236}">
                <a16:creationId xmlns:a16="http://schemas.microsoft.com/office/drawing/2014/main" id="{B602F024-0656-78B3-3BF3-AAE2FD754423}"/>
              </a:ext>
            </a:extLst>
          </p:cNvPr>
          <p:cNvSpPr>
            <a:spLocks noGrp="1"/>
          </p:cNvSpPr>
          <p:nvPr>
            <p:ph type="pic" sz="quarter" idx="31"/>
          </p:nvPr>
        </p:nvSpPr>
        <p:spPr>
          <a:xfrm>
            <a:off x="9614232"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4" name="Picture Placeholder 12">
            <a:extLst>
              <a:ext uri="{FF2B5EF4-FFF2-40B4-BE49-F238E27FC236}">
                <a16:creationId xmlns:a16="http://schemas.microsoft.com/office/drawing/2014/main" id="{E8301D06-D8A3-3A42-1856-40114E391608}"/>
              </a:ext>
            </a:extLst>
          </p:cNvPr>
          <p:cNvSpPr>
            <a:spLocks noGrp="1"/>
          </p:cNvSpPr>
          <p:nvPr>
            <p:ph type="pic" sz="quarter" idx="32"/>
          </p:nvPr>
        </p:nvSpPr>
        <p:spPr>
          <a:xfrm>
            <a:off x="9614232"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5" name="Text Placeholder 26">
            <a:extLst>
              <a:ext uri="{FF2B5EF4-FFF2-40B4-BE49-F238E27FC236}">
                <a16:creationId xmlns:a16="http://schemas.microsoft.com/office/drawing/2014/main" id="{0FA54B0B-3B33-D584-05C4-C6781B80A20C}"/>
              </a:ext>
            </a:extLst>
          </p:cNvPr>
          <p:cNvSpPr>
            <a:spLocks noGrp="1"/>
          </p:cNvSpPr>
          <p:nvPr>
            <p:ph type="body" sz="quarter" idx="33" hasCustomPrompt="1"/>
          </p:nvPr>
        </p:nvSpPr>
        <p:spPr>
          <a:xfrm>
            <a:off x="74813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6" name="Text Placeholder 26">
            <a:extLst>
              <a:ext uri="{FF2B5EF4-FFF2-40B4-BE49-F238E27FC236}">
                <a16:creationId xmlns:a16="http://schemas.microsoft.com/office/drawing/2014/main" id="{0F615FC5-608D-2E8E-A2C2-08B43089FB9F}"/>
              </a:ext>
            </a:extLst>
          </p:cNvPr>
          <p:cNvSpPr>
            <a:spLocks noGrp="1"/>
          </p:cNvSpPr>
          <p:nvPr>
            <p:ph type="body" sz="quarter" idx="34" hasCustomPrompt="1"/>
          </p:nvPr>
        </p:nvSpPr>
        <p:spPr>
          <a:xfrm>
            <a:off x="2974947"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7" name="Text Placeholder 26">
            <a:extLst>
              <a:ext uri="{FF2B5EF4-FFF2-40B4-BE49-F238E27FC236}">
                <a16:creationId xmlns:a16="http://schemas.microsoft.com/office/drawing/2014/main" id="{F5D6178A-390E-ED5C-0F83-62269046DB1A}"/>
              </a:ext>
            </a:extLst>
          </p:cNvPr>
          <p:cNvSpPr>
            <a:spLocks noGrp="1"/>
          </p:cNvSpPr>
          <p:nvPr>
            <p:ph type="body" sz="quarter" idx="35" hasCustomPrompt="1"/>
          </p:nvPr>
        </p:nvSpPr>
        <p:spPr>
          <a:xfrm>
            <a:off x="2974947"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8" name="Text Placeholder 26">
            <a:extLst>
              <a:ext uri="{FF2B5EF4-FFF2-40B4-BE49-F238E27FC236}">
                <a16:creationId xmlns:a16="http://schemas.microsoft.com/office/drawing/2014/main" id="{AC83422F-AB55-2C1F-B15E-6E7F62B514E1}"/>
              </a:ext>
            </a:extLst>
          </p:cNvPr>
          <p:cNvSpPr>
            <a:spLocks noGrp="1"/>
          </p:cNvSpPr>
          <p:nvPr>
            <p:ph type="body" sz="quarter" idx="36" hasCustomPrompt="1"/>
          </p:nvPr>
        </p:nvSpPr>
        <p:spPr>
          <a:xfrm>
            <a:off x="519134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9" name="Text Placeholder 26">
            <a:extLst>
              <a:ext uri="{FF2B5EF4-FFF2-40B4-BE49-F238E27FC236}">
                <a16:creationId xmlns:a16="http://schemas.microsoft.com/office/drawing/2014/main" id="{A4769D8B-2DD3-D461-0C9C-B3C871D60E39}"/>
              </a:ext>
            </a:extLst>
          </p:cNvPr>
          <p:cNvSpPr>
            <a:spLocks noGrp="1"/>
          </p:cNvSpPr>
          <p:nvPr>
            <p:ph type="body" sz="quarter" idx="37" hasCustomPrompt="1"/>
          </p:nvPr>
        </p:nvSpPr>
        <p:spPr>
          <a:xfrm>
            <a:off x="519134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0" name="Text Placeholder 26">
            <a:extLst>
              <a:ext uri="{FF2B5EF4-FFF2-40B4-BE49-F238E27FC236}">
                <a16:creationId xmlns:a16="http://schemas.microsoft.com/office/drawing/2014/main" id="{4545DEDC-E58B-4E4B-AF3C-6B6C9B82492C}"/>
              </a:ext>
            </a:extLst>
          </p:cNvPr>
          <p:cNvSpPr>
            <a:spLocks noGrp="1"/>
          </p:cNvSpPr>
          <p:nvPr>
            <p:ph type="body" sz="quarter" idx="38" hasCustomPrompt="1"/>
          </p:nvPr>
        </p:nvSpPr>
        <p:spPr>
          <a:xfrm>
            <a:off x="7406512"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9" name="Text Placeholder 26">
            <a:extLst>
              <a:ext uri="{FF2B5EF4-FFF2-40B4-BE49-F238E27FC236}">
                <a16:creationId xmlns:a16="http://schemas.microsoft.com/office/drawing/2014/main" id="{92839883-7543-198D-59BB-52A12CC39E48}"/>
              </a:ext>
            </a:extLst>
          </p:cNvPr>
          <p:cNvSpPr>
            <a:spLocks noGrp="1"/>
          </p:cNvSpPr>
          <p:nvPr>
            <p:ph type="body" sz="quarter" idx="39" hasCustomPrompt="1"/>
          </p:nvPr>
        </p:nvSpPr>
        <p:spPr>
          <a:xfrm>
            <a:off x="7406512"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0" name="Text Placeholder 26">
            <a:extLst>
              <a:ext uri="{FF2B5EF4-FFF2-40B4-BE49-F238E27FC236}">
                <a16:creationId xmlns:a16="http://schemas.microsoft.com/office/drawing/2014/main" id="{22F50C37-B83B-6891-B02A-C4900120BA69}"/>
              </a:ext>
            </a:extLst>
          </p:cNvPr>
          <p:cNvSpPr>
            <a:spLocks noGrp="1"/>
          </p:cNvSpPr>
          <p:nvPr>
            <p:ph type="body" sz="quarter" idx="40" hasCustomPrompt="1"/>
          </p:nvPr>
        </p:nvSpPr>
        <p:spPr>
          <a:xfrm>
            <a:off x="9660315"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1" name="Text Placeholder 26">
            <a:extLst>
              <a:ext uri="{FF2B5EF4-FFF2-40B4-BE49-F238E27FC236}">
                <a16:creationId xmlns:a16="http://schemas.microsoft.com/office/drawing/2014/main" id="{9A3F2ABE-FC6E-D027-667B-49B53485B676}"/>
              </a:ext>
            </a:extLst>
          </p:cNvPr>
          <p:cNvSpPr>
            <a:spLocks noGrp="1"/>
          </p:cNvSpPr>
          <p:nvPr>
            <p:ph type="body" sz="quarter" idx="41" hasCustomPrompt="1"/>
          </p:nvPr>
        </p:nvSpPr>
        <p:spPr>
          <a:xfrm>
            <a:off x="9660315"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0" name="Picture Placeholder 12">
            <a:extLst>
              <a:ext uri="{FF2B5EF4-FFF2-40B4-BE49-F238E27FC236}">
                <a16:creationId xmlns:a16="http://schemas.microsoft.com/office/drawing/2014/main" id="{2DB60227-1F00-1798-6466-609E4C811EAC}"/>
              </a:ext>
            </a:extLst>
          </p:cNvPr>
          <p:cNvSpPr>
            <a:spLocks noGrp="1"/>
          </p:cNvSpPr>
          <p:nvPr>
            <p:ph type="pic" sz="quarter" idx="24"/>
          </p:nvPr>
        </p:nvSpPr>
        <p:spPr>
          <a:xfrm>
            <a:off x="70205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4080608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9" y="614013"/>
            <a:ext cx="4117755" cy="1551002"/>
          </a:xfrm>
        </p:spPr>
        <p:txBody>
          <a:bodyPr anchor="t" anchorCtr="0"/>
          <a:lstStyle>
            <a:lvl1pPr algn="l">
              <a:defRPr sz="3733" b="1"/>
            </a:lvl1pPr>
          </a:lstStyle>
          <a:p>
            <a:r>
              <a:rPr lang="en-GB"/>
              <a:t>CLICK TO EDIT MASTER TITLE STYLE</a:t>
            </a:r>
          </a:p>
        </p:txBody>
      </p:sp>
      <p:sp>
        <p:nvSpPr>
          <p:cNvPr id="3" name="Content Placeholder 2"/>
          <p:cNvSpPr>
            <a:spLocks noGrp="1"/>
          </p:cNvSpPr>
          <p:nvPr>
            <p:ph idx="1"/>
          </p:nvPr>
        </p:nvSpPr>
        <p:spPr>
          <a:xfrm>
            <a:off x="4766733" y="5016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78365" y="2350691"/>
            <a:ext cx="4117755" cy="3775476"/>
          </a:xfrm>
        </p:spPr>
        <p:txBody>
          <a:bodyPr/>
          <a:lstStyle>
            <a:lvl1pPr marL="0" indent="0">
              <a:buNone/>
              <a:defRPr sz="2133"/>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D85263E-59AC-FE42-813C-97EA972D50FF}" type="datetime1">
              <a:rPr lang="en-GB" smtClean="0"/>
              <a:t>03/09/2024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26841536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DE07B8DF-0D7A-F44C-9B59-DE4A1B0A6F4C}" type="datetime1">
              <a:rPr lang="en-GB" smtClean="0"/>
              <a:t>03/09/2024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19463061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itle Slide Gre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092" y="681778"/>
            <a:ext cx="8012209" cy="2533516"/>
          </a:xfrm>
        </p:spPr>
        <p:txBody>
          <a:bodyPr/>
          <a:lstStyle>
            <a:lvl1pPr>
              <a:defRPr sz="5867">
                <a:solidFill>
                  <a:schemeClr val="bg1"/>
                </a:solidFill>
                <a:highlight>
                  <a:srgbClr val="000000"/>
                </a:highlight>
              </a:defRPr>
            </a:lvl1pPr>
          </a:lstStyle>
          <a:p>
            <a:r>
              <a:rPr lang="en-GB"/>
              <a:t>CLICK TO EDIT MASTER TITLE STYLE </a:t>
            </a:r>
          </a:p>
        </p:txBody>
      </p:sp>
      <p:sp>
        <p:nvSpPr>
          <p:cNvPr id="3" name="Subtitle 2"/>
          <p:cNvSpPr>
            <a:spLocks noGrp="1"/>
          </p:cNvSpPr>
          <p:nvPr>
            <p:ph type="subTitle" idx="1"/>
          </p:nvPr>
        </p:nvSpPr>
        <p:spPr>
          <a:xfrm>
            <a:off x="478368" y="3782663"/>
            <a:ext cx="8012209" cy="1752600"/>
          </a:xfrm>
        </p:spPr>
        <p:txBody>
          <a:bodyPr/>
          <a:lstStyle>
            <a:lvl1pPr marL="0" indent="0" algn="l">
              <a:buNone/>
              <a:defRPr>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74821995-E5A0-174B-A61B-9C90675BD0D1}" type="datetime1">
              <a:rPr lang="en-GB" smtClean="0"/>
              <a:t>03/09/2024</a:t>
            </a:fld>
            <a:endParaRPr lang="en-GB"/>
          </a:p>
        </p:txBody>
      </p:sp>
    </p:spTree>
    <p:extLst>
      <p:ext uri="{BB962C8B-B14F-4D97-AF65-F5344CB8AC3E}">
        <p14:creationId xmlns:p14="http://schemas.microsoft.com/office/powerpoint/2010/main" val="3868274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Image 2 – Anthracite">
    <p:bg>
      <p:bgPr>
        <a:solidFill>
          <a:schemeClr val="accent5"/>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D971970-8A0D-3C45-EB46-4C0DECFACDF6}"/>
              </a:ext>
            </a:extLst>
          </p:cNvPr>
          <p:cNvSpPr>
            <a:spLocks noGrp="1"/>
          </p:cNvSpPr>
          <p:nvPr>
            <p:ph type="pic" sz="quarter" idx="15"/>
          </p:nvPr>
        </p:nvSpPr>
        <p:spPr>
          <a:xfrm>
            <a:off x="6096000" y="3438001"/>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13" name="Picture Placeholder 10">
            <a:extLst>
              <a:ext uri="{FF2B5EF4-FFF2-40B4-BE49-F238E27FC236}">
                <a16:creationId xmlns:a16="http://schemas.microsoft.com/office/drawing/2014/main" id="{D7AD4FC8-E480-C61E-E266-FE9A45A07AFE}"/>
              </a:ext>
            </a:extLst>
          </p:cNvPr>
          <p:cNvSpPr>
            <a:spLocks noGrp="1"/>
          </p:cNvSpPr>
          <p:nvPr>
            <p:ph type="pic" sz="quarter" idx="14"/>
          </p:nvPr>
        </p:nvSpPr>
        <p:spPr>
          <a:xfrm>
            <a:off x="6096000" y="0"/>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14171182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Divider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3415-9ABB-468D-8000-D4709829BACC}"/>
              </a:ext>
            </a:extLst>
          </p:cNvPr>
          <p:cNvSpPr>
            <a:spLocks noGrp="1"/>
          </p:cNvSpPr>
          <p:nvPr>
            <p:ph type="title" hasCustomPrompt="1"/>
          </p:nvPr>
        </p:nvSpPr>
        <p:spPr>
          <a:xfrm>
            <a:off x="212400" y="2808000"/>
            <a:ext cx="11764800" cy="751872"/>
          </a:xfrm>
          <a:prstGeom prst="rect">
            <a:avLst/>
          </a:prstGeom>
        </p:spPr>
        <p:txBody>
          <a:bodyPr anchor="ctr" anchorCtr="0"/>
          <a:lstStyle>
            <a:lvl1pPr algn="ctr">
              <a:lnSpc>
                <a:spcPct val="105000"/>
              </a:lnSpc>
              <a:defRPr sz="5000" cap="none" baseline="0">
                <a:solidFill>
                  <a:schemeClr val="tx1"/>
                </a:solidFill>
              </a:defRPr>
            </a:lvl1pPr>
          </a:lstStyle>
          <a:p>
            <a:r>
              <a:rPr lang="en-US"/>
              <a:t>Divider headline</a:t>
            </a:r>
            <a:endParaRPr lang="en-GB"/>
          </a:p>
        </p:txBody>
      </p:sp>
      <p:sp>
        <p:nvSpPr>
          <p:cNvPr id="4" name="Footer Placeholder 4">
            <a:extLst>
              <a:ext uri="{FF2B5EF4-FFF2-40B4-BE49-F238E27FC236}">
                <a16:creationId xmlns:a16="http://schemas.microsoft.com/office/drawing/2014/main" id="{30047339-7B32-1229-E1D9-4CE9FB6205E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endParaRPr lang="en-GB"/>
          </a:p>
        </p:txBody>
      </p:sp>
      <p:sp>
        <p:nvSpPr>
          <p:cNvPr id="12" name="Slide Number Placeholder 5">
            <a:extLst>
              <a:ext uri="{FF2B5EF4-FFF2-40B4-BE49-F238E27FC236}">
                <a16:creationId xmlns:a16="http://schemas.microsoft.com/office/drawing/2014/main" id="{FF7CB1C1-CD15-C2DF-A1E2-7D4A1AADF691}"/>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11835689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A13C1F-8C67-404B-B806-4F34A751FD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609598" y="2960325"/>
            <a:ext cx="6460999" cy="726547"/>
          </a:xfrm>
        </p:spPr>
        <p:txBody>
          <a:bodyPr wrap="square" anchor="t" anchorCtr="0"/>
          <a:lstStyle>
            <a:lvl1pPr algn="l">
              <a:defRPr sz="4800"/>
            </a:lvl1pPr>
          </a:lstStyle>
          <a:p>
            <a:r>
              <a:rPr lang="en-US"/>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609598" y="3686872"/>
            <a:ext cx="6460998" cy="535531"/>
          </a:xfrm>
        </p:spPr>
        <p:txBody>
          <a:bodyPr wrap="square"/>
          <a:lstStyle>
            <a:lvl1pPr marL="0" indent="0" algn="l">
              <a:spcAft>
                <a:spcPts val="0"/>
              </a:spcAft>
              <a:buFont typeface="Arial" panose="020B0604020202020204" pitchFamily="34" charset="0"/>
              <a:buNone/>
              <a:defRPr sz="3200" b="0" i="0" cap="none"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630128"/>
            <a:ext cx="3797302" cy="369332"/>
          </a:xfrm>
        </p:spPr>
        <p:txBody>
          <a:bodyPr wrap="square"/>
          <a:lstStyle>
            <a:lvl1pPr marL="0" indent="0">
              <a:spcAft>
                <a:spcPts val="0"/>
              </a:spcAft>
              <a:buNone/>
              <a:defRPr sz="2000" b="0" i="0" cap="none" spc="0" baseline="0"/>
            </a:lvl1pPr>
          </a:lstStyle>
          <a:p>
            <a:pPr lvl="0"/>
            <a:r>
              <a:rPr lang="en-US"/>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609598" y="2655515"/>
            <a:ext cx="6477002" cy="258532"/>
          </a:xfrm>
        </p:spPr>
        <p:txBody>
          <a:bodyPr wrap="square"/>
          <a:lstStyle>
            <a:lvl1pPr marL="0" indent="0">
              <a:spcAft>
                <a:spcPts val="0"/>
              </a:spcAft>
              <a:buNone/>
              <a:defRPr sz="1200" b="1" i="0" cap="all" spc="300" baseline="0"/>
            </a:lvl1pPr>
          </a:lstStyle>
          <a:p>
            <a:pPr lvl="0"/>
            <a:r>
              <a:rPr lang="en-US"/>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5042916"/>
            <a:ext cx="3797302" cy="535531"/>
          </a:xfrm>
        </p:spPr>
        <p:txBody>
          <a:bodyPr wrap="square"/>
          <a:lstStyle>
            <a:lvl1pPr marL="0" indent="0">
              <a:spcAft>
                <a:spcPts val="300"/>
              </a:spcAft>
              <a:buNone/>
              <a:defRPr sz="1600"/>
            </a:lvl1pPr>
          </a:lstStyle>
          <a:p>
            <a:pPr lvl="0"/>
            <a:r>
              <a:rPr lang="en-US"/>
              <a:t>Speaker job title</a:t>
            </a:r>
            <a:br>
              <a:rPr lang="en-US"/>
            </a:br>
            <a:r>
              <a:rPr lang="en-US"/>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3937296" cy="184666"/>
          </a:xfrm>
          <a:prstGeom prst="rect">
            <a:avLst/>
          </a:prstGeom>
          <a:noFill/>
        </p:spPr>
        <p:txBody>
          <a:bodyPr wrap="none" rtlCol="0">
            <a:spAutoFit/>
          </a:bodyPr>
          <a:lstStyle/>
          <a:p>
            <a:pPr algn="l"/>
            <a:r>
              <a:rPr lang="en-US" sz="600">
                <a:solidFill>
                  <a:schemeClr val="tx2"/>
                </a:solidFill>
              </a:rPr>
              <a:t>© 2023, Amazon Web Services, Inc. or its affiliates. All rights reserved. Amazon Confidential and Trademark.</a:t>
            </a:r>
          </a:p>
        </p:txBody>
      </p:sp>
      <p:pic>
        <p:nvPicPr>
          <p:cNvPr id="13" name="Picture 12">
            <a:extLst>
              <a:ext uri="{FF2B5EF4-FFF2-40B4-BE49-F238E27FC236}">
                <a16:creationId xmlns:a16="http://schemas.microsoft.com/office/drawing/2014/main" id="{0A0E4D76-1B78-41A6-A9DC-5B3B502BB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2845" y="312884"/>
            <a:ext cx="1003173" cy="600189"/>
          </a:xfrm>
          <a:prstGeom prst="rect">
            <a:avLst/>
          </a:prstGeom>
        </p:spPr>
      </p:pic>
      <p:pic>
        <p:nvPicPr>
          <p:cNvPr id="6" name="Picture 5">
            <a:extLst>
              <a:ext uri="{FF2B5EF4-FFF2-40B4-BE49-F238E27FC236}">
                <a16:creationId xmlns:a16="http://schemas.microsoft.com/office/drawing/2014/main" id="{53F6D845-00D4-4F24-3A07-895C99AF6E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5300" y="-5077"/>
            <a:ext cx="4296263" cy="2377071"/>
          </a:xfrm>
          <a:prstGeom prst="rect">
            <a:avLst/>
          </a:prstGeom>
        </p:spPr>
      </p:pic>
    </p:spTree>
    <p:extLst>
      <p:ext uri="{BB962C8B-B14F-4D97-AF65-F5344CB8AC3E}">
        <p14:creationId xmlns:p14="http://schemas.microsoft.com/office/powerpoint/2010/main" val="62770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p:txBody>
          <a:bodyPr/>
          <a:lstStyle>
            <a:lvl1pPr>
              <a:defRPr/>
            </a:lvl1pPr>
          </a:lstStyle>
          <a:p>
            <a:r>
              <a:rPr lang="en-US"/>
              <a:t>Agenda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609600" y="1714500"/>
            <a:ext cx="10972800" cy="4495800"/>
          </a:xfrm>
        </p:spPr>
        <p:txBody>
          <a:bodyPr/>
          <a:lstStyle>
            <a:lvl1pPr marL="0" indent="0">
              <a:spcAft>
                <a:spcPts val="3000"/>
              </a:spcAft>
              <a:buNone/>
              <a:defRPr sz="2400"/>
            </a:lvl1pPr>
            <a:lvl2pPr marL="0" indent="0">
              <a:spcAft>
                <a:spcPts val="3000"/>
              </a:spcAft>
              <a:buNone/>
              <a:defRPr sz="2400"/>
            </a:lvl2pPr>
            <a:lvl3pPr marL="0" indent="0">
              <a:spcAft>
                <a:spcPts val="3000"/>
              </a:spcAft>
              <a:buNone/>
              <a:defRPr sz="2400"/>
            </a:lvl3pPr>
            <a:lvl4pPr marL="0" indent="0">
              <a:spcAft>
                <a:spcPts val="3000"/>
              </a:spcAft>
              <a:buNone/>
              <a:defRPr sz="2400"/>
            </a:lvl4pPr>
            <a:lvl5pPr marL="0" indent="0">
              <a:spcAft>
                <a:spcPts val="3000"/>
              </a:spcAft>
              <a:buNone/>
              <a:defRPr sz="2400"/>
            </a:lvl5pPr>
          </a:lstStyle>
          <a:p>
            <a:pPr lvl="0"/>
            <a:r>
              <a:rPr lang="en-US"/>
              <a:t>Enter high-level agenda items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7639CD85-35E0-6B48-AB82-CCD067280D60}" type="datetime1">
              <a:rPr lang="en-US" smtClean="0"/>
              <a:t>9/3/2024</a:t>
            </a:fld>
            <a:endParaRPr lang="en-US"/>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73077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1B68CCC-B443-1058-3149-C1072780D477}"/>
              </a:ext>
            </a:extLst>
          </p:cNvPr>
          <p:cNvSpPr>
            <a:spLocks noGrp="1"/>
          </p:cNvSpPr>
          <p:nvPr>
            <p:ph type="title"/>
          </p:nvPr>
        </p:nvSpPr>
        <p:spPr/>
        <p:txBody>
          <a:bodyPr/>
          <a:lstStyle/>
          <a:p>
            <a:r>
              <a:rPr lang="en-GB"/>
              <a:t>Click to edit Master title style</a:t>
            </a:r>
            <a:endParaRPr lang="en-US"/>
          </a:p>
        </p:txBody>
      </p:sp>
      <p:sp>
        <p:nvSpPr>
          <p:cNvPr id="15" name="Date Placeholder 14">
            <a:extLst>
              <a:ext uri="{FF2B5EF4-FFF2-40B4-BE49-F238E27FC236}">
                <a16:creationId xmlns:a16="http://schemas.microsoft.com/office/drawing/2014/main" id="{5DDA547D-5103-10A6-ED92-777BEC3B61E7}"/>
              </a:ext>
            </a:extLst>
          </p:cNvPr>
          <p:cNvSpPr>
            <a:spLocks noGrp="1"/>
          </p:cNvSpPr>
          <p:nvPr>
            <p:ph type="dt" sz="half" idx="10"/>
          </p:nvPr>
        </p:nvSpPr>
        <p:spPr/>
        <p:txBody>
          <a:bodyPr/>
          <a:lstStyle/>
          <a:p>
            <a:fld id="{D5FF7498-417D-4745-9CAD-8718DE78FE52}" type="datetime1">
              <a:rPr lang="en-US" smtClean="0"/>
              <a:t>9/3/2024</a:t>
            </a:fld>
            <a:endParaRPr lang="en-US"/>
          </a:p>
        </p:txBody>
      </p:sp>
      <p:sp>
        <p:nvSpPr>
          <p:cNvPr id="16" name="Footer Placeholder 15">
            <a:extLst>
              <a:ext uri="{FF2B5EF4-FFF2-40B4-BE49-F238E27FC236}">
                <a16:creationId xmlns:a16="http://schemas.microsoft.com/office/drawing/2014/main" id="{CB970029-CBA3-6E55-59D9-2730286E0205}"/>
              </a:ext>
            </a:extLst>
          </p:cNvPr>
          <p:cNvSpPr>
            <a:spLocks noGrp="1"/>
          </p:cNvSpPr>
          <p:nvPr>
            <p:ph type="ftr" sz="quarter" idx="11"/>
          </p:nvPr>
        </p:nvSpPr>
        <p:spPr/>
        <p:txBody>
          <a:bodyPr/>
          <a:lstStyle/>
          <a:p>
            <a:endParaRPr lang="en-US"/>
          </a:p>
        </p:txBody>
      </p:sp>
      <p:sp>
        <p:nvSpPr>
          <p:cNvPr id="17" name="Slide Number Placeholder 16">
            <a:extLst>
              <a:ext uri="{FF2B5EF4-FFF2-40B4-BE49-F238E27FC236}">
                <a16:creationId xmlns:a16="http://schemas.microsoft.com/office/drawing/2014/main" id="{792AE761-D0A0-D715-85AE-9C8803F95709}"/>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68820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with Ar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5E4A50-58AB-41B2-9F86-A8A832F565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a:t>Title only layout with art</a:t>
            </a:r>
          </a:p>
        </p:txBody>
      </p:sp>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p:txBody>
          <a:bodyPr/>
          <a:lstStyle/>
          <a:p>
            <a:fld id="{5153E044-E072-2B4E-BFFC-0146FA9B6FE7}" type="datetime1">
              <a:rPr lang="en-US" smtClean="0"/>
              <a:t>9/3/2024</a:t>
            </a:fld>
            <a:endParaRPr lang="en-US"/>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10" name="TextBox 9">
            <a:extLst>
              <a:ext uri="{FF2B5EF4-FFF2-40B4-BE49-F238E27FC236}">
                <a16:creationId xmlns:a16="http://schemas.microsoft.com/office/drawing/2014/main" id="{3D6CA99D-F312-4896-9CB8-88D2E4921513}"/>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pic>
        <p:nvPicPr>
          <p:cNvPr id="11" name="Picture 10">
            <a:extLst>
              <a:ext uri="{FF2B5EF4-FFF2-40B4-BE49-F238E27FC236}">
                <a16:creationId xmlns:a16="http://schemas.microsoft.com/office/drawing/2014/main" id="{E11CAE95-5DCF-4586-87BE-3A8F905DE3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17856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609600" y="1455968"/>
            <a:ext cx="10972800" cy="258532"/>
          </a:xfrm>
        </p:spPr>
        <p:txBody>
          <a:bodyPr/>
          <a:lstStyle>
            <a:lvl1pPr marL="0" indent="0">
              <a:buNone/>
              <a:defRPr sz="1200" b="1" i="0" cap="all" spc="300" baseline="0"/>
            </a:lvl1pPr>
          </a:lstStyle>
          <a:p>
            <a:pPr lvl="0"/>
            <a:r>
              <a:rPr lang="en-US"/>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p>
            <a:fld id="{7A9F4E3B-1942-C04A-96ED-CBB9A376700D}" type="datetime1">
              <a:rPr lang="en-US" smtClean="0"/>
              <a:t>9/3/2024</a:t>
            </a:fld>
            <a:endParaRPr lang="en-US"/>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p>
            <a:endParaRPr lang="en-US"/>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9441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p>
            <a:fld id="{E4D2FC72-B011-5D4E-9FDD-F83A5ADE7E91}" type="datetime1">
              <a:rPr lang="en-US" smtClean="0"/>
              <a:t>9/3/2024</a:t>
            </a:fld>
            <a:endParaRPr lang="en-US"/>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13912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p>
            <a:fld id="{5A34E3C5-330F-2D40-943B-5649E099AC77}" type="datetime1">
              <a:rPr lang="en-US" smtClean="0"/>
              <a:t>9/3/2024</a:t>
            </a:fld>
            <a:endParaRPr lang="en-US"/>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95252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a:defRPr/>
            </a:lvl1pPr>
            <a:lvl5pPr>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p>
            <a:fld id="{96B53A37-3933-324D-9550-C146DAD2C6AB}" type="datetime1">
              <a:rPr lang="en-US" smtClean="0"/>
              <a:t>9/3/2024</a:t>
            </a:fld>
            <a:endParaRPr lang="en-US"/>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73428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subtitle,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33600"/>
            <a:ext cx="10972800" cy="40767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609600" y="1455968"/>
            <a:ext cx="10972800" cy="258532"/>
          </a:xfrm>
        </p:spPr>
        <p:txBody>
          <a:bodyPr/>
          <a:lstStyle>
            <a:lvl1pPr marL="0" indent="0">
              <a:buNone/>
              <a:defRPr sz="1200" b="1" i="0" cap="all" spc="300" baseline="0"/>
            </a:lvl1pPr>
          </a:lstStyle>
          <a:p>
            <a:pPr lvl="0"/>
            <a:r>
              <a:rPr lang="en-US"/>
              <a:t>Enter subtitle</a:t>
            </a:r>
          </a:p>
        </p:txBody>
      </p:sp>
      <p:sp>
        <p:nvSpPr>
          <p:cNvPr id="4" name="Date Placeholder 3">
            <a:extLst>
              <a:ext uri="{FF2B5EF4-FFF2-40B4-BE49-F238E27FC236}">
                <a16:creationId xmlns:a16="http://schemas.microsoft.com/office/drawing/2014/main" id="{20FFB481-AB60-43A3-947D-B4556E8AB26A}"/>
              </a:ext>
            </a:extLst>
          </p:cNvPr>
          <p:cNvSpPr>
            <a:spLocks noGrp="1"/>
          </p:cNvSpPr>
          <p:nvPr>
            <p:ph type="dt" sz="half" idx="11"/>
          </p:nvPr>
        </p:nvSpPr>
        <p:spPr/>
        <p:txBody>
          <a:bodyPr/>
          <a:lstStyle/>
          <a:p>
            <a:fld id="{BB6A92C4-3991-4546-B9BF-0AD738BD844B}" type="datetime1">
              <a:rPr lang="en-US" smtClean="0"/>
              <a:t>9/3/2024</a:t>
            </a:fld>
            <a:endParaRPr lang="en-US"/>
          </a:p>
        </p:txBody>
      </p:sp>
      <p:sp>
        <p:nvSpPr>
          <p:cNvPr id="6" name="Footer Placeholder 5">
            <a:extLst>
              <a:ext uri="{FF2B5EF4-FFF2-40B4-BE49-F238E27FC236}">
                <a16:creationId xmlns:a16="http://schemas.microsoft.com/office/drawing/2014/main" id="{904A915F-71E7-41C4-907A-C8F1E2D177D1}"/>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BC7AFA98-7BE3-48BD-9D56-EE4F5EEB238C}"/>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7801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3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Image 3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3005568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981200"/>
            <a:ext cx="10972800" cy="4229100"/>
          </a:xfrm>
        </p:spPr>
        <p:txBody>
          <a:bodyPr/>
          <a:lstStyle>
            <a:lvl1pPr>
              <a:defRPr/>
            </a:lvl1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609600" y="1457034"/>
            <a:ext cx="10972800" cy="258532"/>
          </a:xfrm>
        </p:spPr>
        <p:txBody>
          <a:bodyPr/>
          <a:lstStyle>
            <a:lvl1pPr marL="0" indent="0">
              <a:buNone/>
              <a:defRPr sz="1200" b="1" i="0" cap="all" spc="300" baseline="0"/>
            </a:lvl1pPr>
          </a:lstStyle>
          <a:p>
            <a:pPr lvl="0"/>
            <a:r>
              <a:rPr lang="en-US"/>
              <a:t>Enter subtitle</a:t>
            </a:r>
          </a:p>
        </p:txBody>
      </p:sp>
      <p:sp>
        <p:nvSpPr>
          <p:cNvPr id="5" name="Date Placeholder 4">
            <a:extLst>
              <a:ext uri="{FF2B5EF4-FFF2-40B4-BE49-F238E27FC236}">
                <a16:creationId xmlns:a16="http://schemas.microsoft.com/office/drawing/2014/main" id="{91E9B8C3-36CA-4A97-B3FF-2FCDD97E1A02}"/>
              </a:ext>
            </a:extLst>
          </p:cNvPr>
          <p:cNvSpPr>
            <a:spLocks noGrp="1"/>
          </p:cNvSpPr>
          <p:nvPr>
            <p:ph type="dt" sz="half" idx="11"/>
          </p:nvPr>
        </p:nvSpPr>
        <p:spPr/>
        <p:txBody>
          <a:bodyPr/>
          <a:lstStyle/>
          <a:p>
            <a:fld id="{4FE6CE57-CAF1-8B4B-BA5C-873ED0224EE8}" type="datetime1">
              <a:rPr lang="en-US" smtClean="0"/>
              <a:t>9/3/2024</a:t>
            </a:fld>
            <a:endParaRPr lang="en-US"/>
          </a:p>
        </p:txBody>
      </p:sp>
      <p:sp>
        <p:nvSpPr>
          <p:cNvPr id="6" name="Footer Placeholder 5">
            <a:extLst>
              <a:ext uri="{FF2B5EF4-FFF2-40B4-BE49-F238E27FC236}">
                <a16:creationId xmlns:a16="http://schemas.microsoft.com/office/drawing/2014/main" id="{9AEEE534-0361-47D3-8F92-2D7522A226D4}"/>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02281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248">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609600" y="914401"/>
            <a:ext cx="5334000" cy="1085849"/>
          </a:xfrm>
        </p:spPr>
        <p:txBody>
          <a:bodyPr/>
          <a:lstStyle>
            <a:lvl1pPr>
              <a:defRPr/>
            </a:lvl1pPr>
          </a:lstStyle>
          <a:p>
            <a:r>
              <a:rPr lang="en-US"/>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71700"/>
            <a:ext cx="5334000" cy="4038599"/>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6248400" y="0"/>
            <a:ext cx="5943600" cy="6858000"/>
          </a:xfrm>
        </p:spPr>
        <p:txBody>
          <a:bodyPr anchor="ctr">
            <a:noAutofit/>
          </a:bodyPr>
          <a:lstStyle>
            <a:lvl1pPr marL="0" indent="0" algn="ctr">
              <a:buNone/>
              <a:defRPr/>
            </a:lvl1pPr>
          </a:lstStyle>
          <a:p>
            <a:r>
              <a:rPr lang="en-US"/>
              <a:t>Click (or paste) to insert picture</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p>
            <a:fld id="{F95AC19C-C017-E94D-AC73-02AE4505C559}" type="datetime1">
              <a:rPr lang="en-US" smtClean="0"/>
              <a:t>9/3/2024</a:t>
            </a:fld>
            <a:endParaRPr lang="en-US"/>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07658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499"/>
            <a:ext cx="5248276" cy="44958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p>
            <a:fld id="{86347AFF-B9A3-6640-9520-00F78D684E19}" type="datetime1">
              <a:rPr lang="en-US" smtClean="0"/>
              <a:t>9/3/2024</a:t>
            </a:fld>
            <a:endParaRPr lang="en-US"/>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51832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5248656"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5248656"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6334125" y="1743647"/>
            <a:ext cx="5248656"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6334125" y="2141554"/>
            <a:ext cx="5248656"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p>
            <a:fld id="{27B8B273-0362-A44A-83F8-7BEB07154301}" type="datetime1">
              <a:rPr lang="en-US" smtClean="0"/>
              <a:t>9/3/2024</a:t>
            </a:fld>
            <a:endParaRPr lang="en-US"/>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45271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p>
            <a:fld id="{8BB4287B-3925-EE4E-A3E2-A2570EAE5FFA}" type="datetime1">
              <a:rPr lang="en-US" smtClean="0"/>
              <a:t>9/3/2024</a:t>
            </a:fld>
            <a:endParaRPr lang="en-US"/>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44217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p>
            <a:fld id="{6303F300-2884-444D-96BE-BD244C2A9EDC}" type="datetime1">
              <a:rPr lang="en-US" smtClean="0"/>
              <a:t>9/3/2024</a:t>
            </a:fld>
            <a:endParaRPr lang="en-US"/>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p>
            <a:fld id="{EB4B8DE2-A4E8-46E4-8BBF-D75455EFF32C}" type="slidenum">
              <a:rPr lang="en-US" smtClean="0"/>
              <a:pPr/>
              <a:t>‹#›</a:t>
            </a:fld>
            <a:endParaRPr lang="en-US"/>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500631" y="1553369"/>
            <a:ext cx="1701800" cy="1481931"/>
          </a:xfrm>
        </p:spPr>
        <p:txBody>
          <a:bodyPr>
            <a:noAutofit/>
          </a:bodyPr>
          <a:lstStyle>
            <a:lvl1pPr marL="0" indent="0">
              <a:buNone/>
              <a:defRPr sz="1800"/>
            </a:lvl1pPr>
          </a:lstStyle>
          <a:p>
            <a:r>
              <a:rPr lang="en-US"/>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5245099" y="1553369"/>
            <a:ext cx="1701800" cy="1481931"/>
          </a:xfrm>
        </p:spPr>
        <p:txBody>
          <a:bodyPr>
            <a:noAutofit/>
          </a:bodyPr>
          <a:lstStyle>
            <a:lvl1pPr marL="0" indent="0">
              <a:buNone/>
              <a:defRPr sz="1800"/>
            </a:lvl1pPr>
          </a:lstStyle>
          <a:p>
            <a:r>
              <a:rPr lang="en-US"/>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8989568" y="1553369"/>
            <a:ext cx="1701800" cy="1481931"/>
          </a:xfrm>
        </p:spPr>
        <p:txBody>
          <a:bodyPr>
            <a:noAutofit/>
          </a:bodyPr>
          <a:lstStyle>
            <a:lvl1pPr marL="0" indent="0">
              <a:buNone/>
              <a:defRPr sz="1800"/>
            </a:lvl1pPr>
          </a:lstStyle>
          <a:p>
            <a:r>
              <a:rPr lang="en-US"/>
              <a:t>Click icon to add image</a:t>
            </a:r>
          </a:p>
        </p:txBody>
      </p:sp>
    </p:spTree>
    <p:extLst>
      <p:ext uri="{BB962C8B-B14F-4D97-AF65-F5344CB8AC3E}">
        <p14:creationId xmlns:p14="http://schemas.microsoft.com/office/powerpoint/2010/main" val="155384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47471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474719"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33983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339840"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9204960"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9204960"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p>
            <a:fld id="{06907D3A-B643-F84A-A5E5-214B6BB7EB1C}" type="datetime1">
              <a:rPr lang="en-US" smtClean="0"/>
              <a:t>9/3/2024</a:t>
            </a:fld>
            <a:endParaRPr lang="en-US"/>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p>
            <a:endParaRPr lang="en-US"/>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50831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609600" y="917577"/>
            <a:ext cx="10972800" cy="535531"/>
          </a:xfrm>
        </p:spPr>
        <p:txBody>
          <a:bodyPr anchor="t" anchorCtr="0"/>
          <a:lstStyle>
            <a:lvl1pPr>
              <a:defRPr sz="3200"/>
            </a:lvl1pPr>
          </a:lstStyle>
          <a:p>
            <a:r>
              <a:rPr lang="en-US"/>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6210300" y="1714500"/>
            <a:ext cx="5372100" cy="4495799"/>
          </a:xfrm>
        </p:spPr>
        <p:txBody>
          <a:bodyPr>
            <a:no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609598" y="1714501"/>
            <a:ext cx="5372101" cy="4495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p>
            <a:fld id="{02CF3B3F-7E49-9D45-8D05-F240BC1EA0FB}" type="datetime1">
              <a:rPr lang="en-US" smtClean="0"/>
              <a:t>9/3/2024</a:t>
            </a:fld>
            <a:endParaRPr lang="en-US"/>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20405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12192000" cy="6857998"/>
          </a:xfrm>
          <a:solidFill>
            <a:schemeClr val="bg2"/>
          </a:solidFill>
        </p:spPr>
        <p:txBody>
          <a:bodyPr anchor="ctr">
            <a:noAutofit/>
          </a:bodyPr>
          <a:lstStyle>
            <a:lvl1pPr marL="0" indent="0" algn="ctr">
              <a:buNone/>
              <a:defRPr/>
            </a:lvl1pPr>
          </a:lstStyle>
          <a:p>
            <a:r>
              <a:rPr lang="en-GB"/>
              <a:t>Click icon to add picture</a:t>
            </a:r>
            <a:endParaRPr lang="en-US"/>
          </a:p>
        </p:txBody>
      </p:sp>
    </p:spTree>
    <p:extLst>
      <p:ext uri="{BB962C8B-B14F-4D97-AF65-F5344CB8AC3E}">
        <p14:creationId xmlns:p14="http://schemas.microsoft.com/office/powerpoint/2010/main" val="214248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49682283-19AD-4542-A7CC-27DFC2C72FDA}" type="datetime1">
              <a:rPr lang="en-US" smtClean="0"/>
              <a:t>9/3/2024</a:t>
            </a:fld>
            <a:endParaRPr lang="en-US"/>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Tree>
    <p:extLst>
      <p:ext uri="{BB962C8B-B14F-4D97-AF65-F5344CB8AC3E}">
        <p14:creationId xmlns:p14="http://schemas.microsoft.com/office/powerpoint/2010/main" val="108289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Image 4 – Anthracite">
    <p:bg>
      <p:bgPr>
        <a:solidFill>
          <a:schemeClr val="accent5"/>
        </a:solidFill>
        <a:effectLst/>
      </p:bgPr>
    </p:bg>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3" name="Picture Placeholder 13">
            <a:extLst>
              <a:ext uri="{FF2B5EF4-FFF2-40B4-BE49-F238E27FC236}">
                <a16:creationId xmlns:a16="http://schemas.microsoft.com/office/drawing/2014/main" id="{7E437811-E159-5260-F23A-A5ECA1CE33E2}"/>
              </a:ext>
            </a:extLst>
          </p:cNvPr>
          <p:cNvSpPr>
            <a:spLocks noGrp="1"/>
          </p:cNvSpPr>
          <p:nvPr>
            <p:ph type="pic" sz="quarter" idx="18"/>
          </p:nvPr>
        </p:nvSpPr>
        <p:spPr>
          <a:xfrm>
            <a:off x="6096000" y="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4" name="Picture Placeholder 13">
            <a:extLst>
              <a:ext uri="{FF2B5EF4-FFF2-40B4-BE49-F238E27FC236}">
                <a16:creationId xmlns:a16="http://schemas.microsoft.com/office/drawing/2014/main" id="{C75829FC-4E17-B506-87C2-047EA09E3063}"/>
              </a:ext>
            </a:extLst>
          </p:cNvPr>
          <p:cNvSpPr>
            <a:spLocks noGrp="1"/>
          </p:cNvSpPr>
          <p:nvPr>
            <p:ph type="pic" sz="quarter" idx="19"/>
          </p:nvPr>
        </p:nvSpPr>
        <p:spPr>
          <a:xfrm>
            <a:off x="9168000" y="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14043776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47FB62D9-7B66-604C-8E3B-0199B6CCFED3}" type="datetime1">
              <a:rPr lang="en-US" smtClean="0"/>
              <a:t>9/3/2024</a:t>
            </a:fld>
            <a:endParaRPr lang="en-US"/>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6" name="Rectangle 5">
            <a:extLst>
              <a:ext uri="{FF2B5EF4-FFF2-40B4-BE49-F238E27FC236}">
                <a16:creationId xmlns:a16="http://schemas.microsoft.com/office/drawing/2014/main" id="{4BB11844-EDC2-4BBC-9655-791EDDE7A288}"/>
              </a:ext>
            </a:extLst>
          </p:cNvPr>
          <p:cNvSpPr/>
          <p:nvPr userDrawn="1"/>
        </p:nvSpPr>
        <p:spPr>
          <a:xfrm>
            <a:off x="0" y="1682496"/>
            <a:ext cx="12192000" cy="4242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endParaRPr lang="en-US" err="1">
              <a:solidFill>
                <a:schemeClr val="tx1"/>
              </a:solidFill>
            </a:endParaRPr>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Tree>
    <p:extLst>
      <p:ext uri="{BB962C8B-B14F-4D97-AF65-F5344CB8AC3E}">
        <p14:creationId xmlns:p14="http://schemas.microsoft.com/office/powerpoint/2010/main" val="65853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4495800"/>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p>
            <a:fld id="{AC310037-582D-9C4F-9EDA-A5DE32F4E309}" type="datetime1">
              <a:rPr lang="en-US" smtClean="0"/>
              <a:t>9/3/2024</a:t>
            </a:fld>
            <a:endParaRPr lang="en-US"/>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57227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0"/>
            <a:ext cx="5248274" cy="40767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598"/>
            <a:ext cx="5248276" cy="40767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619125" y="1455968"/>
            <a:ext cx="10972800" cy="258532"/>
          </a:xfrm>
        </p:spPr>
        <p:txBody>
          <a:bodyPr/>
          <a:lstStyle>
            <a:lvl1pPr marL="0" indent="0">
              <a:buNone/>
              <a:defRPr sz="1200" b="1" i="0" cap="all" spc="300" baseline="0"/>
            </a:lvl1pPr>
          </a:lstStyle>
          <a:p>
            <a:pPr lvl="0"/>
            <a:r>
              <a:rPr lang="en-US"/>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p>
            <a:fld id="{5A574BE1-A486-7D43-BD4E-DE57160EBF07}" type="datetime1">
              <a:rPr lang="en-US" smtClean="0"/>
              <a:t>9/3/2024</a:t>
            </a:fld>
            <a:endParaRPr lang="en-US"/>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84534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1"/>
            <a:ext cx="5248274" cy="4076699"/>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600"/>
            <a:ext cx="5248276" cy="4076699"/>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619125" y="1455968"/>
            <a:ext cx="10972800" cy="258532"/>
          </a:xfrm>
        </p:spPr>
        <p:txBody>
          <a:bodyPr/>
          <a:lstStyle>
            <a:lvl1pPr marL="0" indent="0">
              <a:buNone/>
              <a:defRPr sz="1200" b="1" i="0" cap="all" spc="300" baseline="0"/>
            </a:lvl1pPr>
          </a:lstStyle>
          <a:p>
            <a:pPr lvl="0"/>
            <a:r>
              <a:rPr lang="en-US"/>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p>
            <a:fld id="{7354CE5A-5F80-7645-B25A-4E67E6C284B3}" type="datetime1">
              <a:rPr lang="en-US" smtClean="0"/>
              <a:t>9/3/2024</a:t>
            </a:fld>
            <a:endParaRPr lang="en-US"/>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27160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609599" y="1995221"/>
            <a:ext cx="8067261" cy="1900504"/>
          </a:xfrm>
        </p:spPr>
        <p:txBody>
          <a:bodyPr anchor="b" anchorCtr="0"/>
          <a:lstStyle>
            <a:lvl1pPr>
              <a:defRPr sz="4400"/>
            </a:lvl1pPr>
          </a:lstStyle>
          <a:p>
            <a:r>
              <a:rPr lang="en-US"/>
              <a:t>Enter quote here. Reposition quote mark graphics to frame the quote.</a:t>
            </a:r>
          </a:p>
        </p:txBody>
      </p:sp>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a:xfrm>
            <a:off x="300036" y="1981200"/>
            <a:ext cx="309563" cy="309563"/>
          </a:xfrm>
          <a:blipFill>
            <a:blip r:embed="rId2">
              <a:extLst>
                <a:ext uri="{28A0092B-C50C-407E-A947-70E740481C1C}">
                  <a14:useLocalDpi xmlns:a14="http://schemas.microsoft.com/office/drawing/2010/main" val="0"/>
                </a:ext>
              </a:extLst>
            </a:blip>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a:t> </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a:xfrm>
            <a:off x="5264150" y="3274218"/>
            <a:ext cx="309563" cy="309563"/>
          </a:xfrm>
          <a:blipFill>
            <a:blip r:embed="rId3">
              <a:extLst>
                <a:ext uri="{28A0092B-C50C-407E-A947-70E740481C1C}">
                  <a14:useLocalDpi xmlns:a14="http://schemas.microsoft.com/office/drawing/2010/main" val="0"/>
                </a:ext>
              </a:extLst>
            </a:blip>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609599" y="4127500"/>
            <a:ext cx="8067261" cy="369332"/>
          </a:xfrm>
        </p:spPr>
        <p:txBody>
          <a:bodyPr/>
          <a:lstStyle>
            <a:lvl1pPr marL="0" indent="0">
              <a:spcAft>
                <a:spcPts val="0"/>
              </a:spcAft>
              <a:buNone/>
              <a:defRPr sz="2000" b="1"/>
            </a:lvl1pPr>
          </a:lstStyle>
          <a:p>
            <a:pPr lvl="0"/>
            <a:r>
              <a:rPr lang="en-US"/>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609599" y="4496832"/>
            <a:ext cx="8067261" cy="313932"/>
          </a:xfrm>
        </p:spPr>
        <p:txBody>
          <a:bodyPr/>
          <a:lstStyle>
            <a:lvl1pPr marL="0" indent="0">
              <a:buNone/>
              <a:defRPr sz="1600"/>
            </a:lvl1pPr>
          </a:lstStyle>
          <a:p>
            <a:pPr lvl="0"/>
            <a:r>
              <a:rPr lang="en-US"/>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fld id="{1530EE99-DDF6-674D-B237-1C080EEF9D2F}" type="datetime1">
              <a:rPr lang="en-US" smtClean="0"/>
              <a:t>9/3/2024</a:t>
            </a:fld>
            <a:endParaRPr lang="en-US"/>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endParaRPr lang="en-US"/>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56106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11A3FE-4D6A-4FEE-B1CD-1FE73B8F23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4" name="TextBox 3">
            <a:extLst>
              <a:ext uri="{FF2B5EF4-FFF2-40B4-BE49-F238E27FC236}">
                <a16:creationId xmlns:a16="http://schemas.microsoft.com/office/drawing/2014/main" id="{5F57A28E-616E-40DC-A93F-E9E9E4852138}"/>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307DF1F2-F062-1E44-9E8B-47E9627323C9}" type="datetime1">
              <a:rPr lang="en-US" smtClean="0"/>
              <a:t>9/3/2024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128666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Header O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743620-822C-4F2E-9998-6E304D9548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78BE63C6-5FF2-F14D-A383-E6D5E2FB515E}" type="datetime1">
              <a:rPr lang="en-US" smtClean="0"/>
              <a:t>9/3/2024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10" name="Picture 9">
            <a:extLst>
              <a:ext uri="{FF2B5EF4-FFF2-40B4-BE49-F238E27FC236}">
                <a16:creationId xmlns:a16="http://schemas.microsoft.com/office/drawing/2014/main" id="{94D5B3FF-A08D-44FC-A0AE-D869ED9C1C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
        <p:nvSpPr>
          <p:cNvPr id="5" name="TextBox 4">
            <a:extLst>
              <a:ext uri="{FF2B5EF4-FFF2-40B4-BE49-F238E27FC236}">
                <a16:creationId xmlns:a16="http://schemas.microsoft.com/office/drawing/2014/main" id="{EB94ED88-FF06-1099-A3AE-D914A51842C4}"/>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Tree>
    <p:extLst>
      <p:ext uri="{BB962C8B-B14F-4D97-AF65-F5344CB8AC3E}">
        <p14:creationId xmlns:p14="http://schemas.microsoft.com/office/powerpoint/2010/main" val="99761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Header Opt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1B7E57E-945E-46D1-BD61-D6921E80A8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ED600236-2A71-1743-979D-B68AA382AAA0}" type="datetime1">
              <a:rPr lang="en-US" smtClean="0"/>
              <a:t>9/3/2024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9" name="Picture 8">
            <a:extLst>
              <a:ext uri="{FF2B5EF4-FFF2-40B4-BE49-F238E27FC236}">
                <a16:creationId xmlns:a16="http://schemas.microsoft.com/office/drawing/2014/main" id="{375968E3-0DF7-407B-9A2D-1A1AE08904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
        <p:nvSpPr>
          <p:cNvPr id="3" name="TextBox 2">
            <a:extLst>
              <a:ext uri="{FF2B5EF4-FFF2-40B4-BE49-F238E27FC236}">
                <a16:creationId xmlns:a16="http://schemas.microsoft.com/office/drawing/2014/main" id="{E658F4D7-9565-5C9C-3450-6D875B7C0576}"/>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Tree>
    <p:extLst>
      <p:ext uri="{BB962C8B-B14F-4D97-AF65-F5344CB8AC3E}">
        <p14:creationId xmlns:p14="http://schemas.microsoft.com/office/powerpoint/2010/main" val="34872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Header Opt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042FDE-DD19-41FD-8B6F-87590D7D76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7"/>
          <a:stretch/>
        </p:blipFill>
        <p:spPr>
          <a:xfrm>
            <a:off x="0" y="0"/>
            <a:ext cx="12191999"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73824CAA-EED0-C24D-82E2-DAC3CA112108}" type="datetime1">
              <a:rPr lang="en-US" smtClean="0"/>
              <a:t>9/3/2024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11" name="Picture 10">
            <a:extLst>
              <a:ext uri="{FF2B5EF4-FFF2-40B4-BE49-F238E27FC236}">
                <a16:creationId xmlns:a16="http://schemas.microsoft.com/office/drawing/2014/main" id="{0AAAC885-C2D4-4F14-8900-38C88CAB96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
        <p:nvSpPr>
          <p:cNvPr id="3" name="TextBox 2">
            <a:extLst>
              <a:ext uri="{FF2B5EF4-FFF2-40B4-BE49-F238E27FC236}">
                <a16:creationId xmlns:a16="http://schemas.microsoft.com/office/drawing/2014/main" id="{897AC609-99AE-BEA6-D3AE-4466A2C2C538}"/>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Tree>
    <p:extLst>
      <p:ext uri="{BB962C8B-B14F-4D97-AF65-F5344CB8AC3E}">
        <p14:creationId xmlns:p14="http://schemas.microsoft.com/office/powerpoint/2010/main" val="313092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Type or paste plain-text code here; or click icon to add image</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09EAB3-8007-4FDC-BADB-BADCE0CE1871}"/>
              </a:ext>
            </a:extLst>
          </p:cNvPr>
          <p:cNvSpPr>
            <a:spLocks noGrp="1"/>
          </p:cNvSpPr>
          <p:nvPr>
            <p:ph type="dt" sz="half" idx="10"/>
          </p:nvPr>
        </p:nvSpPr>
        <p:spPr/>
        <p:txBody>
          <a:bodyPr/>
          <a:lstStyle/>
          <a:p>
            <a:fld id="{CDC33748-602D-5D42-9D36-EB2BEB2D30D4}" type="datetime1">
              <a:rPr lang="en-US" smtClean="0"/>
              <a:t>9/3/2024</a:t>
            </a:fld>
            <a:endParaRPr lang="en-US"/>
          </a:p>
        </p:txBody>
      </p:sp>
      <p:sp>
        <p:nvSpPr>
          <p:cNvPr id="5" name="Footer Placeholder 4">
            <a:extLst>
              <a:ext uri="{FF2B5EF4-FFF2-40B4-BE49-F238E27FC236}">
                <a16:creationId xmlns:a16="http://schemas.microsoft.com/office/drawing/2014/main" id="{A5375AEC-53B6-4043-9677-30AD83B02F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15724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Large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8317916"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99862534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Enter code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Enter code</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810155-AFE0-49FD-8E9F-C55D662327A4}"/>
              </a:ext>
            </a:extLst>
          </p:cNvPr>
          <p:cNvSpPr>
            <a:spLocks noGrp="1"/>
          </p:cNvSpPr>
          <p:nvPr>
            <p:ph type="dt" sz="half" idx="10"/>
          </p:nvPr>
        </p:nvSpPr>
        <p:spPr/>
        <p:txBody>
          <a:bodyPr/>
          <a:lstStyle/>
          <a:p>
            <a:fld id="{05FF824F-BE0F-B445-A153-DC955B33794C}" type="datetime1">
              <a:rPr lang="en-US" smtClean="0"/>
              <a:t>9/3/2024</a:t>
            </a:fld>
            <a:endParaRPr lang="en-US"/>
          </a:p>
        </p:txBody>
      </p:sp>
      <p:sp>
        <p:nvSpPr>
          <p:cNvPr id="6" name="Footer Placeholder 5">
            <a:extLst>
              <a:ext uri="{FF2B5EF4-FFF2-40B4-BE49-F238E27FC236}">
                <a16:creationId xmlns:a16="http://schemas.microsoft.com/office/drawing/2014/main" id="{C99A757A-A572-48F6-B0E7-EBDAFBA598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48666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0820-803B-4C55-BA9E-AE3223753EEA}"/>
              </a:ext>
            </a:extLst>
          </p:cNvPr>
          <p:cNvSpPr>
            <a:spLocks noGrp="1"/>
          </p:cNvSpPr>
          <p:nvPr>
            <p:ph type="title" hasCustomPrompt="1"/>
          </p:nvPr>
        </p:nvSpPr>
        <p:spPr>
          <a:xfrm>
            <a:off x="653256" y="3226552"/>
            <a:ext cx="6823869" cy="750238"/>
          </a:xfrm>
        </p:spPr>
        <p:txBody>
          <a:bodyPr/>
          <a:lstStyle>
            <a:lvl1pPr>
              <a:defRPr sz="2800" b="1">
                <a:latin typeface="+mn-lt"/>
              </a:defRPr>
            </a:lvl1pPr>
          </a:lstStyle>
          <a:p>
            <a:r>
              <a:rPr lang="en-US"/>
              <a:t>Enter subtitle</a:t>
            </a:r>
          </a:p>
        </p:txBody>
      </p:sp>
      <p:sp>
        <p:nvSpPr>
          <p:cNvPr id="3" name="Date Placeholder 2">
            <a:extLst>
              <a:ext uri="{FF2B5EF4-FFF2-40B4-BE49-F238E27FC236}">
                <a16:creationId xmlns:a16="http://schemas.microsoft.com/office/drawing/2014/main" id="{35841FE7-5B7D-4299-B262-F8E574B50BA0}"/>
              </a:ext>
            </a:extLst>
          </p:cNvPr>
          <p:cNvSpPr>
            <a:spLocks noGrp="1"/>
          </p:cNvSpPr>
          <p:nvPr>
            <p:ph type="dt" sz="half" idx="10"/>
          </p:nvPr>
        </p:nvSpPr>
        <p:spPr/>
        <p:txBody>
          <a:bodyPr/>
          <a:lstStyle/>
          <a:p>
            <a:fld id="{F03BEFF9-5A04-0F4B-B372-8013334DAACE}" type="datetime1">
              <a:rPr lang="en-US" smtClean="0"/>
              <a:t>9/3/2024</a:t>
            </a:fld>
            <a:endParaRPr lang="en-US"/>
          </a:p>
        </p:txBody>
      </p:sp>
      <p:sp>
        <p:nvSpPr>
          <p:cNvPr id="4" name="Footer Placeholder 3">
            <a:extLst>
              <a:ext uri="{FF2B5EF4-FFF2-40B4-BE49-F238E27FC236}">
                <a16:creationId xmlns:a16="http://schemas.microsoft.com/office/drawing/2014/main" id="{728617C0-A817-49E3-9857-07752AB401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B99A66-7F1A-495E-B008-D2DB34B05B55}"/>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6" name="TextBox 5">
            <a:extLst>
              <a:ext uri="{FF2B5EF4-FFF2-40B4-BE49-F238E27FC236}">
                <a16:creationId xmlns:a16="http://schemas.microsoft.com/office/drawing/2014/main" id="{90F7951E-E6AB-4553-9142-A91D5BC58C21}"/>
              </a:ext>
            </a:extLst>
          </p:cNvPr>
          <p:cNvSpPr txBox="1"/>
          <p:nvPr userDrawn="1"/>
        </p:nvSpPr>
        <p:spPr>
          <a:xfrm>
            <a:off x="609599" y="2461211"/>
            <a:ext cx="6867525" cy="923330"/>
          </a:xfrm>
          <a:prstGeom prst="rect">
            <a:avLst/>
          </a:prstGeom>
          <a:noFill/>
        </p:spPr>
        <p:txBody>
          <a:bodyPr wrap="square" lIns="0" rtlCol="0">
            <a:noAutofit/>
          </a:bodyPr>
          <a:lstStyle/>
          <a:p>
            <a:r>
              <a:rPr lang="en-US" sz="4800">
                <a:latin typeface="+mj-lt"/>
              </a:rPr>
              <a:t>Q&amp;A</a:t>
            </a:r>
          </a:p>
        </p:txBody>
      </p:sp>
    </p:spTree>
    <p:extLst>
      <p:ext uri="{BB962C8B-B14F-4D97-AF65-F5344CB8AC3E}">
        <p14:creationId xmlns:p14="http://schemas.microsoft.com/office/powerpoint/2010/main" val="374730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73436"/>
            <a:ext cx="7823200" cy="1311128"/>
          </a:xfrm>
        </p:spPr>
        <p:txBody>
          <a:bodyPr anchor="ctr" anchorCtr="0"/>
          <a:lstStyle>
            <a:lvl1pPr>
              <a:defRPr sz="4400"/>
            </a:lvl1pPr>
          </a:lstStyle>
          <a:p>
            <a:r>
              <a:rPr lang="en-US"/>
              <a:t>Video or demo divider: Enter “Video” or “Demo” here</a:t>
            </a:r>
          </a:p>
        </p:txBody>
      </p:sp>
    </p:spTree>
    <p:extLst>
      <p:ext uri="{BB962C8B-B14F-4D97-AF65-F5344CB8AC3E}">
        <p14:creationId xmlns:p14="http://schemas.microsoft.com/office/powerpoint/2010/main" val="96626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94672" y="2327672"/>
            <a:ext cx="2202656" cy="2202656"/>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p:nvPr>
        </p:nvSpPr>
        <p:spPr>
          <a:xfrm>
            <a:off x="0" y="0"/>
            <a:ext cx="12192000" cy="6858000"/>
          </a:xfrm>
          <a:solidFill>
            <a:schemeClr val="bg2"/>
          </a:solidFill>
        </p:spPr>
        <p:txBody>
          <a:bodyPr lIns="548640" anchor="ctr">
            <a:noAutofit/>
          </a:bodyPr>
          <a:lstStyle>
            <a:lvl1pPr marL="0" indent="0" algn="ctr">
              <a:buNone/>
              <a:defRPr/>
            </a:lvl1pPr>
          </a:lstStyle>
          <a:p>
            <a:r>
              <a:rPr lang="en-GB"/>
              <a:t>Click icon to add media</a:t>
            </a:r>
            <a:endParaRPr lang="en-US"/>
          </a:p>
        </p:txBody>
      </p:sp>
    </p:spTree>
    <p:extLst>
      <p:ext uri="{BB962C8B-B14F-4D97-AF65-F5344CB8AC3E}">
        <p14:creationId xmlns:p14="http://schemas.microsoft.com/office/powerpoint/2010/main" val="331301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609600" y="914401"/>
            <a:ext cx="10972800" cy="535531"/>
          </a:xfrm>
        </p:spPr>
        <p:txBody>
          <a:bodyPr anchor="t" anchorCtr="0"/>
          <a:lstStyle>
            <a:lvl1pPr>
              <a:defRPr sz="4000"/>
            </a:lvl1pPr>
          </a:lstStyle>
          <a:p>
            <a:r>
              <a:rPr lang="en-US"/>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6210300" y="1714501"/>
            <a:ext cx="5372100" cy="4484688"/>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609598" y="1725611"/>
            <a:ext cx="5372101" cy="44846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descriptive text here</a:t>
            </a:r>
          </a:p>
        </p:txBody>
      </p:sp>
    </p:spTree>
    <p:extLst>
      <p:ext uri="{BB962C8B-B14F-4D97-AF65-F5344CB8AC3E}">
        <p14:creationId xmlns:p14="http://schemas.microsoft.com/office/powerpoint/2010/main" val="267078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ank You Option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12AE363-E174-413B-A5D8-84EF102481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3937296" cy="184666"/>
          </a:xfrm>
          <a:prstGeom prst="rect">
            <a:avLst/>
          </a:prstGeom>
          <a:noFill/>
        </p:spPr>
        <p:txBody>
          <a:bodyPr wrap="none" rtlCol="0">
            <a:spAutoFit/>
          </a:bodyPr>
          <a:lstStyle/>
          <a:p>
            <a:pPr algn="l"/>
            <a:r>
              <a:rPr lang="en-US" sz="600">
                <a:solidFill>
                  <a:schemeClr val="tx1"/>
                </a:solidFill>
              </a:rPr>
              <a:t>© 2023, Amazon Web Services, Inc. or its affiliates. All rights reserved. Amazon Confidential and Trademark.</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a:solidFill>
                  <a:schemeClr val="tx1"/>
                </a:solidFill>
                <a:latin typeface="+mj-lt"/>
              </a:rPr>
              <a:t>Thank you!</a:t>
            </a:r>
          </a:p>
        </p:txBody>
      </p:sp>
      <p:pic>
        <p:nvPicPr>
          <p:cNvPr id="18" name="Picture 17">
            <a:extLst>
              <a:ext uri="{FF2B5EF4-FFF2-40B4-BE49-F238E27FC236}">
                <a16:creationId xmlns:a16="http://schemas.microsoft.com/office/drawing/2014/main" id="{AF79ABD0-4BB3-454B-96DF-FA1598EF70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3819" y="306258"/>
            <a:ext cx="1003173" cy="600189"/>
          </a:xfrm>
          <a:prstGeom prst="rect">
            <a:avLst/>
          </a:prstGeom>
        </p:spPr>
      </p:pic>
      <p:sp>
        <p:nvSpPr>
          <p:cNvPr id="20" name="Text Placeholder 7">
            <a:extLst>
              <a:ext uri="{FF2B5EF4-FFF2-40B4-BE49-F238E27FC236}">
                <a16:creationId xmlns:a16="http://schemas.microsoft.com/office/drawing/2014/main" id="{B52DB849-62DF-461B-B820-A4F32D048C1C}"/>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a:t>Speaker name</a:t>
            </a:r>
          </a:p>
        </p:txBody>
      </p:sp>
      <p:sp>
        <p:nvSpPr>
          <p:cNvPr id="21" name="Text Placeholder 9">
            <a:extLst>
              <a:ext uri="{FF2B5EF4-FFF2-40B4-BE49-F238E27FC236}">
                <a16:creationId xmlns:a16="http://schemas.microsoft.com/office/drawing/2014/main" id="{1DA8CEFC-CF61-4A31-A788-161B3972BFC0}"/>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22" name="Text Placeholder 7">
            <a:extLst>
              <a:ext uri="{FF2B5EF4-FFF2-40B4-BE49-F238E27FC236}">
                <a16:creationId xmlns:a16="http://schemas.microsoft.com/office/drawing/2014/main" id="{4439D56A-BB5E-4F3A-B629-0A1D1E862B54}"/>
              </a:ext>
            </a:extLst>
          </p:cNvPr>
          <p:cNvSpPr>
            <a:spLocks noGrp="1"/>
          </p:cNvSpPr>
          <p:nvPr>
            <p:ph type="body" sz="quarter" idx="12" hasCustomPrompt="1"/>
          </p:nvPr>
        </p:nvSpPr>
        <p:spPr>
          <a:xfrm>
            <a:off x="2752724" y="3621643"/>
            <a:ext cx="1981201" cy="369332"/>
          </a:xfrm>
        </p:spPr>
        <p:txBody>
          <a:bodyPr anchor="b" anchorCtr="0"/>
          <a:lstStyle>
            <a:lvl1pPr marL="0" indent="0">
              <a:buNone/>
              <a:defRPr sz="2000"/>
            </a:lvl1pPr>
          </a:lstStyle>
          <a:p>
            <a:pPr lvl="0"/>
            <a:r>
              <a:rPr lang="en-US"/>
              <a:t>Speaker name</a:t>
            </a:r>
          </a:p>
        </p:txBody>
      </p:sp>
      <p:sp>
        <p:nvSpPr>
          <p:cNvPr id="23" name="Text Placeholder 9">
            <a:extLst>
              <a:ext uri="{FF2B5EF4-FFF2-40B4-BE49-F238E27FC236}">
                <a16:creationId xmlns:a16="http://schemas.microsoft.com/office/drawing/2014/main" id="{D5D8D917-6B13-42D6-8690-C650241DA955}"/>
              </a:ext>
            </a:extLst>
          </p:cNvPr>
          <p:cNvSpPr>
            <a:spLocks noGrp="1"/>
          </p:cNvSpPr>
          <p:nvPr>
            <p:ph type="body" sz="quarter" idx="13" hasCustomPrompt="1"/>
          </p:nvPr>
        </p:nvSpPr>
        <p:spPr>
          <a:xfrm>
            <a:off x="2752724"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24" name="Text Placeholder 7">
            <a:extLst>
              <a:ext uri="{FF2B5EF4-FFF2-40B4-BE49-F238E27FC236}">
                <a16:creationId xmlns:a16="http://schemas.microsoft.com/office/drawing/2014/main" id="{F0321A4E-2574-41DF-96BF-F2CDB2C809AE}"/>
              </a:ext>
            </a:extLst>
          </p:cNvPr>
          <p:cNvSpPr>
            <a:spLocks noGrp="1"/>
          </p:cNvSpPr>
          <p:nvPr>
            <p:ph type="body" sz="quarter" idx="14" hasCustomPrompt="1"/>
          </p:nvPr>
        </p:nvSpPr>
        <p:spPr>
          <a:xfrm>
            <a:off x="4886324" y="3621643"/>
            <a:ext cx="1981201" cy="369332"/>
          </a:xfrm>
        </p:spPr>
        <p:txBody>
          <a:bodyPr anchor="b" anchorCtr="0"/>
          <a:lstStyle>
            <a:lvl1pPr marL="0" indent="0">
              <a:buNone/>
              <a:defRPr sz="2000"/>
            </a:lvl1pPr>
          </a:lstStyle>
          <a:p>
            <a:pPr lvl="0"/>
            <a:r>
              <a:rPr lang="en-US"/>
              <a:t>Speaker name</a:t>
            </a:r>
          </a:p>
        </p:txBody>
      </p:sp>
      <p:sp>
        <p:nvSpPr>
          <p:cNvPr id="25" name="Text Placeholder 9">
            <a:extLst>
              <a:ext uri="{FF2B5EF4-FFF2-40B4-BE49-F238E27FC236}">
                <a16:creationId xmlns:a16="http://schemas.microsoft.com/office/drawing/2014/main" id="{32E8CB69-C161-4F4F-8247-6F0E5557C9AF}"/>
              </a:ext>
            </a:extLst>
          </p:cNvPr>
          <p:cNvSpPr>
            <a:spLocks noGrp="1"/>
          </p:cNvSpPr>
          <p:nvPr>
            <p:ph type="body" sz="quarter" idx="15" hasCustomPrompt="1"/>
          </p:nvPr>
        </p:nvSpPr>
        <p:spPr>
          <a:xfrm>
            <a:off x="4886324"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3" name="Picture Placeholder 12">
            <a:extLst>
              <a:ext uri="{FF2B5EF4-FFF2-40B4-BE49-F238E27FC236}">
                <a16:creationId xmlns:a16="http://schemas.microsoft.com/office/drawing/2014/main" id="{6B36DA6C-6342-02DD-47B3-8CDE10D23DD1}"/>
              </a:ext>
            </a:extLst>
          </p:cNvPr>
          <p:cNvSpPr>
            <a:spLocks noGrp="1"/>
          </p:cNvSpPr>
          <p:nvPr>
            <p:ph type="pic" sz="quarter" idx="16" hasCustomPrompt="1"/>
          </p:nvPr>
        </p:nvSpPr>
        <p:spPr>
          <a:xfrm>
            <a:off x="9172337" y="2991050"/>
            <a:ext cx="2604290" cy="2500006"/>
          </a:xfrm>
        </p:spPr>
        <p:txBody>
          <a:bodyPr anchor="ctr"/>
          <a:lstStyle>
            <a:lvl1pPr marL="0" indent="0" algn="ctr">
              <a:buNone/>
              <a:defRPr/>
            </a:lvl1pPr>
          </a:lstStyle>
          <a:p>
            <a:r>
              <a:rPr lang="en-KR"/>
              <a:t>Insert survey</a:t>
            </a:r>
            <a:br>
              <a:rPr lang="en-KR"/>
            </a:br>
            <a:r>
              <a:rPr lang="en-KR"/>
              <a:t>QR Code here</a:t>
            </a:r>
          </a:p>
        </p:txBody>
      </p:sp>
      <p:sp>
        <p:nvSpPr>
          <p:cNvPr id="4" name="TextBox 3">
            <a:extLst>
              <a:ext uri="{FF2B5EF4-FFF2-40B4-BE49-F238E27FC236}">
                <a16:creationId xmlns:a16="http://schemas.microsoft.com/office/drawing/2014/main" id="{BA2C29CC-9E97-2C93-2384-C8278CF2232A}"/>
              </a:ext>
            </a:extLst>
          </p:cNvPr>
          <p:cNvSpPr txBox="1"/>
          <p:nvPr userDrawn="1"/>
        </p:nvSpPr>
        <p:spPr>
          <a:xfrm>
            <a:off x="9082342" y="2263452"/>
            <a:ext cx="3129643" cy="461665"/>
          </a:xfrm>
          <a:prstGeom prst="rect">
            <a:avLst/>
          </a:prstGeom>
          <a:noFill/>
        </p:spPr>
        <p:txBody>
          <a:bodyPr wrap="square" rtlCol="0">
            <a:spAutoFit/>
          </a:bodyPr>
          <a:lstStyle/>
          <a:p>
            <a:r>
              <a:rPr lang="en-KR" sz="2400" b="1">
                <a:solidFill>
                  <a:schemeClr val="bg1"/>
                </a:solidFill>
                <a:latin typeface="Amazon Ember" panose="020B0603020204020204" pitchFamily="34" charset="0"/>
                <a:ea typeface="Amazon Ember" panose="020B0603020204020204" pitchFamily="34" charset="0"/>
                <a:cs typeface="Amazon Ember" panose="020B0603020204020204" pitchFamily="34" charset="0"/>
              </a:rPr>
              <a:t>Survey Link:</a:t>
            </a:r>
          </a:p>
        </p:txBody>
      </p:sp>
      <p:pic>
        <p:nvPicPr>
          <p:cNvPr id="6" name="Picture 5">
            <a:extLst>
              <a:ext uri="{FF2B5EF4-FFF2-40B4-BE49-F238E27FC236}">
                <a16:creationId xmlns:a16="http://schemas.microsoft.com/office/drawing/2014/main" id="{693E15C7-D972-9F81-C4B9-2B957ABC85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5300" y="-5077"/>
            <a:ext cx="4296263" cy="2377071"/>
          </a:xfrm>
          <a:prstGeom prst="rect">
            <a:avLst/>
          </a:prstGeom>
        </p:spPr>
      </p:pic>
    </p:spTree>
    <p:extLst>
      <p:ext uri="{BB962C8B-B14F-4D97-AF65-F5344CB8AC3E}">
        <p14:creationId xmlns:p14="http://schemas.microsoft.com/office/powerpoint/2010/main" val="284070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A13C1F-8C67-404B-B806-4F34A751FD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609598" y="2960325"/>
            <a:ext cx="6460999" cy="726547"/>
          </a:xfrm>
        </p:spPr>
        <p:txBody>
          <a:bodyPr wrap="square" anchor="t" anchorCtr="0"/>
          <a:lstStyle>
            <a:lvl1pPr algn="l">
              <a:defRPr sz="4800"/>
            </a:lvl1pPr>
          </a:lstStyle>
          <a:p>
            <a:r>
              <a:rPr lang="en-US"/>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609598" y="3686872"/>
            <a:ext cx="6460998" cy="535531"/>
          </a:xfrm>
        </p:spPr>
        <p:txBody>
          <a:bodyPr wrap="square"/>
          <a:lstStyle>
            <a:lvl1pPr marL="0" indent="0" algn="l">
              <a:spcAft>
                <a:spcPts val="0"/>
              </a:spcAft>
              <a:buFont typeface="Arial" panose="020B0604020202020204" pitchFamily="34" charset="0"/>
              <a:buNone/>
              <a:defRPr sz="3200" b="0" i="0" cap="none"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630128"/>
            <a:ext cx="3797302" cy="369332"/>
          </a:xfrm>
        </p:spPr>
        <p:txBody>
          <a:bodyPr wrap="square"/>
          <a:lstStyle>
            <a:lvl1pPr marL="0" indent="0">
              <a:spcAft>
                <a:spcPts val="0"/>
              </a:spcAft>
              <a:buNone/>
              <a:defRPr sz="2000" b="0" i="0" cap="none" spc="0" baseline="0"/>
            </a:lvl1pPr>
          </a:lstStyle>
          <a:p>
            <a:pPr lvl="0"/>
            <a:r>
              <a:rPr lang="en-US"/>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609598" y="2655515"/>
            <a:ext cx="6477002" cy="258532"/>
          </a:xfrm>
        </p:spPr>
        <p:txBody>
          <a:bodyPr wrap="square"/>
          <a:lstStyle>
            <a:lvl1pPr marL="0" indent="0">
              <a:spcAft>
                <a:spcPts val="0"/>
              </a:spcAft>
              <a:buNone/>
              <a:defRPr sz="1200" b="1" i="0" cap="all" spc="300" baseline="0"/>
            </a:lvl1pPr>
          </a:lstStyle>
          <a:p>
            <a:pPr lvl="0"/>
            <a:r>
              <a:rPr lang="en-US"/>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5042916"/>
            <a:ext cx="3797302" cy="535531"/>
          </a:xfrm>
        </p:spPr>
        <p:txBody>
          <a:bodyPr wrap="square"/>
          <a:lstStyle>
            <a:lvl1pPr marL="0" indent="0">
              <a:spcAft>
                <a:spcPts val="300"/>
              </a:spcAft>
              <a:buNone/>
              <a:defRPr sz="1600"/>
            </a:lvl1pPr>
          </a:lstStyle>
          <a:p>
            <a:pPr lvl="0"/>
            <a:r>
              <a:rPr lang="en-US"/>
              <a:t>Speaker job title</a:t>
            </a:r>
            <a:br>
              <a:rPr lang="en-US"/>
            </a:br>
            <a:r>
              <a:rPr lang="en-US"/>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3937296" cy="184666"/>
          </a:xfrm>
          <a:prstGeom prst="rect">
            <a:avLst/>
          </a:prstGeom>
          <a:noFill/>
        </p:spPr>
        <p:txBody>
          <a:bodyPr wrap="none" rtlCol="0">
            <a:spAutoFit/>
          </a:bodyPr>
          <a:lstStyle/>
          <a:p>
            <a:pPr algn="l"/>
            <a:r>
              <a:rPr lang="en-US" sz="600">
                <a:solidFill>
                  <a:schemeClr val="tx2"/>
                </a:solidFill>
              </a:rPr>
              <a:t>© 2023, Amazon Web Services, Inc. or its affiliates. All rights reserved. Amazon Confidential and Trademark.</a:t>
            </a:r>
          </a:p>
        </p:txBody>
      </p:sp>
      <p:pic>
        <p:nvPicPr>
          <p:cNvPr id="13" name="Picture 12">
            <a:extLst>
              <a:ext uri="{FF2B5EF4-FFF2-40B4-BE49-F238E27FC236}">
                <a16:creationId xmlns:a16="http://schemas.microsoft.com/office/drawing/2014/main" id="{0A0E4D76-1B78-41A6-A9DC-5B3B502BB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2845" y="312884"/>
            <a:ext cx="1003173" cy="600189"/>
          </a:xfrm>
          <a:prstGeom prst="rect">
            <a:avLst/>
          </a:prstGeom>
        </p:spPr>
      </p:pic>
      <p:pic>
        <p:nvPicPr>
          <p:cNvPr id="6" name="Picture 5">
            <a:extLst>
              <a:ext uri="{FF2B5EF4-FFF2-40B4-BE49-F238E27FC236}">
                <a16:creationId xmlns:a16="http://schemas.microsoft.com/office/drawing/2014/main" id="{53F6D845-00D4-4F24-3A07-895C99AF6E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5300" y="-5077"/>
            <a:ext cx="4296263" cy="2377071"/>
          </a:xfrm>
          <a:prstGeom prst="rect">
            <a:avLst/>
          </a:prstGeom>
        </p:spPr>
      </p:pic>
    </p:spTree>
    <p:extLst>
      <p:ext uri="{BB962C8B-B14F-4D97-AF65-F5344CB8AC3E}">
        <p14:creationId xmlns:p14="http://schemas.microsoft.com/office/powerpoint/2010/main" val="271190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609600" y="1714500"/>
            <a:ext cx="10972800" cy="4495800"/>
          </a:xfrm>
        </p:spPr>
        <p:txBody>
          <a:bodyPr/>
          <a:lstStyle>
            <a:lvl1pPr marL="0" indent="0">
              <a:spcAft>
                <a:spcPts val="3000"/>
              </a:spcAft>
              <a:buNone/>
              <a:defRPr sz="2400"/>
            </a:lvl1pPr>
            <a:lvl2pPr marL="0" indent="0">
              <a:spcAft>
                <a:spcPts val="3000"/>
              </a:spcAft>
              <a:buNone/>
              <a:defRPr sz="2400"/>
            </a:lvl2pPr>
            <a:lvl3pPr marL="0" indent="0">
              <a:spcAft>
                <a:spcPts val="3000"/>
              </a:spcAft>
              <a:buNone/>
              <a:defRPr sz="2400"/>
            </a:lvl3pPr>
            <a:lvl4pPr marL="0" indent="0">
              <a:spcAft>
                <a:spcPts val="3000"/>
              </a:spcAft>
              <a:buNone/>
              <a:defRPr sz="2400"/>
            </a:lvl4pPr>
            <a:lvl5pPr marL="0" indent="0">
              <a:spcAft>
                <a:spcPts val="3000"/>
              </a:spcAft>
              <a:buNone/>
              <a:defRPr sz="2400"/>
            </a:lvl5pPr>
          </a:lstStyle>
          <a:p>
            <a:pPr lvl="0"/>
            <a:r>
              <a:rPr lang="en-US"/>
              <a:t>Enter high-level agenda items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B235E124-0810-1748-836F-79D6526D1985}" type="datetime1">
              <a:rPr lang="en-GB" smtClean="0"/>
              <a:t>03/09/2024</a:t>
            </a:fld>
            <a:endParaRPr lang="en-US"/>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a:p>
        </p:txBody>
      </p:sp>
      <p:sp>
        <p:nvSpPr>
          <p:cNvPr id="10" name="Title 9">
            <a:extLst>
              <a:ext uri="{FF2B5EF4-FFF2-40B4-BE49-F238E27FC236}">
                <a16:creationId xmlns:a16="http://schemas.microsoft.com/office/drawing/2014/main" id="{7DF6E0D4-4323-B08C-E104-317834847744}"/>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29023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40CF1-A88D-2BBC-0B3B-14108213CCC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A374235-5C83-1D66-BCBE-50EB444F5754}"/>
              </a:ext>
            </a:extLst>
          </p:cNvPr>
          <p:cNvSpPr>
            <a:spLocks noGrp="1"/>
          </p:cNvSpPr>
          <p:nvPr>
            <p:ph type="dt" sz="half" idx="10"/>
          </p:nvPr>
        </p:nvSpPr>
        <p:spPr/>
        <p:txBody>
          <a:bodyPr/>
          <a:lstStyle/>
          <a:p>
            <a:fld id="{010AEC78-D3A7-0849-BF2E-2B4612F77AD7}" type="datetime1">
              <a:rPr lang="en-GB" smtClean="0"/>
              <a:t>03/09/2024</a:t>
            </a:fld>
            <a:endParaRPr lang="en-US"/>
          </a:p>
        </p:txBody>
      </p:sp>
      <p:sp>
        <p:nvSpPr>
          <p:cNvPr id="4" name="Footer Placeholder 3">
            <a:extLst>
              <a:ext uri="{FF2B5EF4-FFF2-40B4-BE49-F238E27FC236}">
                <a16:creationId xmlns:a16="http://schemas.microsoft.com/office/drawing/2014/main" id="{79402FD9-180C-7F34-24A4-2DC48298FE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49D070-5F91-0457-1E94-639B141824E8}"/>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97897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CD237FE6-D83F-A843-AC86-6F159CC158A8}" type="datetime1">
              <a:rPr lang="en-GB" smtClean="0"/>
              <a:t>03/09/2024</a:t>
            </a:fld>
            <a:endParaRPr lang="en-US"/>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8331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Large Image 2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6858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74430890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with Ar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5E4A50-58AB-41B2-9F86-A8A832F565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a:t>Title only layout with art</a:t>
            </a:r>
          </a:p>
        </p:txBody>
      </p:sp>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p:txBody>
          <a:bodyPr/>
          <a:lstStyle/>
          <a:p>
            <a:fld id="{F8F5EF8A-7231-7843-AA05-072C1C190F9B}" type="datetime1">
              <a:rPr lang="en-GB" smtClean="0"/>
              <a:t>03/09/2024</a:t>
            </a:fld>
            <a:endParaRPr lang="en-US"/>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10" name="TextBox 9">
            <a:extLst>
              <a:ext uri="{FF2B5EF4-FFF2-40B4-BE49-F238E27FC236}">
                <a16:creationId xmlns:a16="http://schemas.microsoft.com/office/drawing/2014/main" id="{3D6CA99D-F312-4896-9CB8-88D2E4921513}"/>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pic>
        <p:nvPicPr>
          <p:cNvPr id="11" name="Picture 10">
            <a:extLst>
              <a:ext uri="{FF2B5EF4-FFF2-40B4-BE49-F238E27FC236}">
                <a16:creationId xmlns:a16="http://schemas.microsoft.com/office/drawing/2014/main" id="{E11CAE95-5DCF-4586-87BE-3A8F905DE3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207801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609600" y="1455968"/>
            <a:ext cx="10972800" cy="258532"/>
          </a:xfrm>
        </p:spPr>
        <p:txBody>
          <a:bodyPr/>
          <a:lstStyle>
            <a:lvl1pPr marL="0" indent="0">
              <a:buNone/>
              <a:defRPr sz="1200" b="1" i="0" cap="all" spc="300" baseline="0"/>
            </a:lvl1pPr>
          </a:lstStyle>
          <a:p>
            <a:pPr lvl="0"/>
            <a:r>
              <a:rPr lang="en-US"/>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p>
            <a:fld id="{CB5B699F-2DBE-7F45-8263-48BE5625C410}" type="datetime1">
              <a:rPr lang="en-GB" smtClean="0"/>
              <a:t>03/09/2024</a:t>
            </a:fld>
            <a:endParaRPr lang="en-US"/>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p>
            <a:endParaRPr lang="en-US"/>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4048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p>
            <a:fld id="{4740891E-55F5-3747-A36C-03AE897FF377}" type="datetime1">
              <a:rPr lang="en-GB" smtClean="0"/>
              <a:t>03/09/2024</a:t>
            </a:fld>
            <a:endParaRPr lang="en-US"/>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0809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p>
            <a:fld id="{544934CB-28DC-2748-AA84-0F3B92E22B3D}" type="datetime1">
              <a:rPr lang="en-GB" smtClean="0"/>
              <a:t>03/09/2024</a:t>
            </a:fld>
            <a:endParaRPr lang="en-US"/>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22320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a:defRPr/>
            </a:lvl1pPr>
            <a:lvl5pPr>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p>
            <a:fld id="{98F4405A-2B97-BA46-AF6B-499CF1E88EFD}" type="datetime1">
              <a:rPr lang="en-GB" smtClean="0"/>
              <a:t>03/09/2024</a:t>
            </a:fld>
            <a:endParaRPr lang="en-US"/>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19079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33600"/>
            <a:ext cx="10972800" cy="40767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609600" y="1455968"/>
            <a:ext cx="10972800" cy="258532"/>
          </a:xfrm>
        </p:spPr>
        <p:txBody>
          <a:bodyPr/>
          <a:lstStyle>
            <a:lvl1pPr marL="0" indent="0">
              <a:buNone/>
              <a:defRPr sz="1200" b="1" i="0" cap="all" spc="300" baseline="0"/>
            </a:lvl1pPr>
          </a:lstStyle>
          <a:p>
            <a:pPr lvl="0"/>
            <a:r>
              <a:rPr lang="en-US"/>
              <a:t>Enter subtitle</a:t>
            </a:r>
          </a:p>
        </p:txBody>
      </p:sp>
      <p:sp>
        <p:nvSpPr>
          <p:cNvPr id="4" name="Date Placeholder 3">
            <a:extLst>
              <a:ext uri="{FF2B5EF4-FFF2-40B4-BE49-F238E27FC236}">
                <a16:creationId xmlns:a16="http://schemas.microsoft.com/office/drawing/2014/main" id="{20FFB481-AB60-43A3-947D-B4556E8AB26A}"/>
              </a:ext>
            </a:extLst>
          </p:cNvPr>
          <p:cNvSpPr>
            <a:spLocks noGrp="1"/>
          </p:cNvSpPr>
          <p:nvPr>
            <p:ph type="dt" sz="half" idx="11"/>
          </p:nvPr>
        </p:nvSpPr>
        <p:spPr/>
        <p:txBody>
          <a:bodyPr/>
          <a:lstStyle/>
          <a:p>
            <a:fld id="{3C2CD3F6-E656-2545-9264-3F62D08035D3}" type="datetime1">
              <a:rPr lang="en-GB" smtClean="0"/>
              <a:t>03/09/2024</a:t>
            </a:fld>
            <a:endParaRPr lang="en-US"/>
          </a:p>
        </p:txBody>
      </p:sp>
      <p:sp>
        <p:nvSpPr>
          <p:cNvPr id="6" name="Footer Placeholder 5">
            <a:extLst>
              <a:ext uri="{FF2B5EF4-FFF2-40B4-BE49-F238E27FC236}">
                <a16:creationId xmlns:a16="http://schemas.microsoft.com/office/drawing/2014/main" id="{904A915F-71E7-41C4-907A-C8F1E2D177D1}"/>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BC7AFA98-7BE3-48BD-9D56-EE4F5EEB238C}"/>
              </a:ext>
            </a:extLst>
          </p:cNvPr>
          <p:cNvSpPr>
            <a:spLocks noGrp="1"/>
          </p:cNvSpPr>
          <p:nvPr>
            <p:ph type="sldNum" sz="quarter" idx="13"/>
          </p:nvPr>
        </p:nvSpPr>
        <p:spPr/>
        <p:txBody>
          <a:bodyPr/>
          <a:lstStyle/>
          <a:p>
            <a:fld id="{EB4B8DE2-A4E8-46E4-8BBF-D75455EFF32C}" type="slidenum">
              <a:rPr lang="en-US" smtClean="0"/>
              <a:pPr/>
              <a:t>‹#›</a:t>
            </a:fld>
            <a:endParaRPr lang="en-US"/>
          </a:p>
        </p:txBody>
      </p:sp>
      <p:sp>
        <p:nvSpPr>
          <p:cNvPr id="9" name="Title 8">
            <a:extLst>
              <a:ext uri="{FF2B5EF4-FFF2-40B4-BE49-F238E27FC236}">
                <a16:creationId xmlns:a16="http://schemas.microsoft.com/office/drawing/2014/main" id="{EE5880E2-7D4A-1DF3-FBCD-528D4621854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54204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344">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981200"/>
            <a:ext cx="10972800" cy="4229100"/>
          </a:xfrm>
        </p:spPr>
        <p:txBody>
          <a:bodyPr/>
          <a:lstStyle>
            <a:lvl1pPr>
              <a:defRPr/>
            </a:lvl1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609600" y="1457034"/>
            <a:ext cx="10972800" cy="258532"/>
          </a:xfrm>
        </p:spPr>
        <p:txBody>
          <a:bodyPr/>
          <a:lstStyle>
            <a:lvl1pPr marL="0" indent="0">
              <a:buNone/>
              <a:defRPr sz="1200" b="1" i="0" cap="all" spc="300" baseline="0"/>
            </a:lvl1pPr>
          </a:lstStyle>
          <a:p>
            <a:pPr lvl="0"/>
            <a:r>
              <a:rPr lang="en-US"/>
              <a:t>Enter subtitle</a:t>
            </a:r>
          </a:p>
        </p:txBody>
      </p:sp>
      <p:sp>
        <p:nvSpPr>
          <p:cNvPr id="5" name="Date Placeholder 4">
            <a:extLst>
              <a:ext uri="{FF2B5EF4-FFF2-40B4-BE49-F238E27FC236}">
                <a16:creationId xmlns:a16="http://schemas.microsoft.com/office/drawing/2014/main" id="{91E9B8C3-36CA-4A97-B3FF-2FCDD97E1A02}"/>
              </a:ext>
            </a:extLst>
          </p:cNvPr>
          <p:cNvSpPr>
            <a:spLocks noGrp="1"/>
          </p:cNvSpPr>
          <p:nvPr>
            <p:ph type="dt" sz="half" idx="11"/>
          </p:nvPr>
        </p:nvSpPr>
        <p:spPr/>
        <p:txBody>
          <a:bodyPr/>
          <a:lstStyle/>
          <a:p>
            <a:fld id="{865079E0-360F-B044-8852-E418062DF194}" type="datetime1">
              <a:rPr lang="en-GB" smtClean="0"/>
              <a:t>03/09/2024</a:t>
            </a:fld>
            <a:endParaRPr lang="en-US"/>
          </a:p>
        </p:txBody>
      </p:sp>
      <p:sp>
        <p:nvSpPr>
          <p:cNvPr id="6" name="Footer Placeholder 5">
            <a:extLst>
              <a:ext uri="{FF2B5EF4-FFF2-40B4-BE49-F238E27FC236}">
                <a16:creationId xmlns:a16="http://schemas.microsoft.com/office/drawing/2014/main" id="{9AEEE534-0361-47D3-8F92-2D7522A226D4}"/>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58569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248">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2D615-6EDD-37E2-F45A-D8F123CC5AE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64D515B-C7E4-9B1B-BE3F-9AC09AF55DFF}"/>
              </a:ext>
            </a:extLst>
          </p:cNvPr>
          <p:cNvSpPr>
            <a:spLocks noGrp="1"/>
          </p:cNvSpPr>
          <p:nvPr>
            <p:ph type="dt" sz="half" idx="10"/>
          </p:nvPr>
        </p:nvSpPr>
        <p:spPr/>
        <p:txBody>
          <a:bodyPr/>
          <a:lstStyle/>
          <a:p>
            <a:fld id="{5F1DCF70-15AA-E347-B535-03881661D9DC}" type="datetime1">
              <a:rPr lang="en-GB" smtClean="0"/>
              <a:t>03/09/2024</a:t>
            </a:fld>
            <a:endParaRPr lang="en-US"/>
          </a:p>
        </p:txBody>
      </p:sp>
      <p:sp>
        <p:nvSpPr>
          <p:cNvPr id="4" name="Footer Placeholder 3">
            <a:extLst>
              <a:ext uri="{FF2B5EF4-FFF2-40B4-BE49-F238E27FC236}">
                <a16:creationId xmlns:a16="http://schemas.microsoft.com/office/drawing/2014/main" id="{A91D597B-5592-6900-B532-5387530663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DA70A7-AA10-872E-9365-C0B160EE139F}"/>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99755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609600" y="914401"/>
            <a:ext cx="5334000" cy="1085849"/>
          </a:xfrm>
        </p:spPr>
        <p:txBody>
          <a:bodyPr/>
          <a:lstStyle>
            <a:lvl1pPr>
              <a:defRPr/>
            </a:lvl1pPr>
          </a:lstStyle>
          <a:p>
            <a:r>
              <a:rPr lang="en-US"/>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71700"/>
            <a:ext cx="5334000" cy="4038599"/>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6248400" y="0"/>
            <a:ext cx="5943600" cy="6858000"/>
          </a:xfrm>
        </p:spPr>
        <p:txBody>
          <a:bodyPr anchor="ctr">
            <a:noAutofit/>
          </a:bodyPr>
          <a:lstStyle>
            <a:lvl1pPr marL="0" indent="0" algn="ctr">
              <a:buNone/>
              <a:defRPr/>
            </a:lvl1pPr>
          </a:lstStyle>
          <a:p>
            <a:r>
              <a:rPr lang="en-US"/>
              <a:t>Click (or paste) to insert picture</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p>
            <a:fld id="{97A4A121-EF8C-6A4C-BC95-9008EACFCFF4}" type="datetime1">
              <a:rPr lang="en-GB" smtClean="0"/>
              <a:t>03/09/2024</a:t>
            </a:fld>
            <a:endParaRPr lang="en-US"/>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47311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499"/>
            <a:ext cx="5248276" cy="44958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p>
            <a:fld id="{B50954CA-0CC9-2E42-A7A6-24999B404360}" type="datetime1">
              <a:rPr lang="en-GB" smtClean="0"/>
              <a:t>03/09/2024</a:t>
            </a:fld>
            <a:endParaRPr lang="en-US"/>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3093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ECDA-DFA9-B152-146D-7DAB15B65A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04426B0-BCCD-D07A-45E5-492736B9E5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245C17-9FBC-8D0D-49EE-7B52B7442993}"/>
              </a:ext>
            </a:extLst>
          </p:cNvPr>
          <p:cNvSpPr>
            <a:spLocks noGrp="1"/>
          </p:cNvSpPr>
          <p:nvPr>
            <p:ph type="dt" sz="half" idx="10"/>
          </p:nvPr>
        </p:nvSpPr>
        <p:spPr/>
        <p:txBody>
          <a:bodyPr/>
          <a:lstStyle/>
          <a:p>
            <a:fld id="{9A7CEAD1-2BD8-4125-8054-E59117F34FBB}" type="datetimeFigureOut">
              <a:rPr lang="en-GB" smtClean="0"/>
              <a:t>03/09/2024</a:t>
            </a:fld>
            <a:endParaRPr lang="en-GB"/>
          </a:p>
        </p:txBody>
      </p:sp>
      <p:sp>
        <p:nvSpPr>
          <p:cNvPr id="5" name="Footer Placeholder 4">
            <a:extLst>
              <a:ext uri="{FF2B5EF4-FFF2-40B4-BE49-F238E27FC236}">
                <a16:creationId xmlns:a16="http://schemas.microsoft.com/office/drawing/2014/main" id="{85B1CC7C-4CDF-C1BB-2536-333D70D4E4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4D04C2-3299-8ABC-B64A-7CDC69D7F166}"/>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3386060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Large Image 3 – Anthracite">
    <p:bg>
      <p:bgPr>
        <a:solidFill>
          <a:schemeClr val="accent5"/>
        </a:solidFill>
        <a:effectLst/>
      </p:bgPr>
    </p:bg>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400921155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5248656"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5248656"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6334125" y="1743647"/>
            <a:ext cx="5248656"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6334125" y="2141554"/>
            <a:ext cx="5248656"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p>
            <a:fld id="{957B47C4-234E-B94B-B94E-D7F06911388B}" type="datetime1">
              <a:rPr lang="en-GB" smtClean="0"/>
              <a:t>03/09/2024</a:t>
            </a:fld>
            <a:endParaRPr lang="en-US"/>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17660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p>
            <a:fld id="{4B1B9314-DF84-134E-9D4A-15DE2AA46B4E}" type="datetime1">
              <a:rPr lang="en-GB" smtClean="0"/>
              <a:t>03/09/2024</a:t>
            </a:fld>
            <a:endParaRPr lang="en-US"/>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36904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p>
            <a:fld id="{7204DD0F-FCD5-5E46-A52F-767612730E79}" type="datetime1">
              <a:rPr lang="en-GB" smtClean="0"/>
              <a:t>03/09/2024</a:t>
            </a:fld>
            <a:endParaRPr lang="en-US"/>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p>
            <a:fld id="{EB4B8DE2-A4E8-46E4-8BBF-D75455EFF32C}" type="slidenum">
              <a:rPr lang="en-US" smtClean="0"/>
              <a:pPr/>
              <a:t>‹#›</a:t>
            </a:fld>
            <a:endParaRPr lang="en-US"/>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500631" y="1553369"/>
            <a:ext cx="1701800" cy="1481931"/>
          </a:xfrm>
        </p:spPr>
        <p:txBody>
          <a:bodyPr>
            <a:noAutofit/>
          </a:bodyPr>
          <a:lstStyle>
            <a:lvl1pPr marL="0" indent="0">
              <a:buNone/>
              <a:defRPr sz="1800"/>
            </a:lvl1pPr>
          </a:lstStyle>
          <a:p>
            <a:r>
              <a:rPr lang="en-US"/>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5245099" y="1553369"/>
            <a:ext cx="1701800" cy="1481931"/>
          </a:xfrm>
        </p:spPr>
        <p:txBody>
          <a:bodyPr>
            <a:noAutofit/>
          </a:bodyPr>
          <a:lstStyle>
            <a:lvl1pPr marL="0" indent="0">
              <a:buNone/>
              <a:defRPr sz="1800"/>
            </a:lvl1pPr>
          </a:lstStyle>
          <a:p>
            <a:r>
              <a:rPr lang="en-US"/>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8989568" y="1553369"/>
            <a:ext cx="1701800" cy="1481931"/>
          </a:xfrm>
        </p:spPr>
        <p:txBody>
          <a:bodyPr>
            <a:noAutofit/>
          </a:bodyPr>
          <a:lstStyle>
            <a:lvl1pPr marL="0" indent="0">
              <a:buNone/>
              <a:defRPr sz="1800"/>
            </a:lvl1pPr>
          </a:lstStyle>
          <a:p>
            <a:r>
              <a:rPr lang="en-US"/>
              <a:t>Click icon to add image</a:t>
            </a:r>
          </a:p>
        </p:txBody>
      </p:sp>
    </p:spTree>
    <p:extLst>
      <p:ext uri="{BB962C8B-B14F-4D97-AF65-F5344CB8AC3E}">
        <p14:creationId xmlns:p14="http://schemas.microsoft.com/office/powerpoint/2010/main" val="68440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47471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474719"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33983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339840"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9204960"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9204960"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p>
            <a:fld id="{ED9A6D40-3EF2-EE4A-A440-9E198EC9A6E1}" type="datetime1">
              <a:rPr lang="en-GB" smtClean="0"/>
              <a:t>03/09/2024</a:t>
            </a:fld>
            <a:endParaRPr lang="en-US"/>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p>
            <a:endParaRPr lang="en-US"/>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403944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609600" y="917577"/>
            <a:ext cx="10972800" cy="535531"/>
          </a:xfrm>
        </p:spPr>
        <p:txBody>
          <a:bodyPr anchor="t" anchorCtr="0"/>
          <a:lstStyle>
            <a:lvl1pPr>
              <a:defRPr sz="3200"/>
            </a:lvl1pPr>
          </a:lstStyle>
          <a:p>
            <a:r>
              <a:rPr lang="en-US"/>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6210300" y="1714500"/>
            <a:ext cx="5372100" cy="4495799"/>
          </a:xfrm>
        </p:spPr>
        <p:txBody>
          <a:bodyPr>
            <a:no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609598" y="1714501"/>
            <a:ext cx="5372101" cy="4495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p>
            <a:fld id="{87542B2F-81BE-D643-99D2-4854BDE5F400}" type="datetime1">
              <a:rPr lang="en-GB" smtClean="0"/>
              <a:t>03/09/2024</a:t>
            </a:fld>
            <a:endParaRPr lang="en-US"/>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97869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12192000" cy="6857998"/>
          </a:xfrm>
          <a:solidFill>
            <a:schemeClr val="bg2"/>
          </a:solidFill>
        </p:spPr>
        <p:txBody>
          <a:bodyPr anchor="ctr">
            <a:noAutofit/>
          </a:bodyPr>
          <a:lstStyle>
            <a:lvl1pPr marL="0" indent="0" algn="ctr">
              <a:buNone/>
              <a:defRPr/>
            </a:lvl1pPr>
          </a:lstStyle>
          <a:p>
            <a:r>
              <a:rPr lang="en-GB"/>
              <a:t>Click icon to add picture</a:t>
            </a:r>
            <a:endParaRPr lang="en-US"/>
          </a:p>
        </p:txBody>
      </p:sp>
    </p:spTree>
    <p:extLst>
      <p:ext uri="{BB962C8B-B14F-4D97-AF65-F5344CB8AC3E}">
        <p14:creationId xmlns:p14="http://schemas.microsoft.com/office/powerpoint/2010/main" val="145137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3A877228-82E3-8E42-B26C-DD906A2E4AFB}" type="datetime1">
              <a:rPr lang="en-GB" smtClean="0"/>
              <a:t>03/09/2024</a:t>
            </a:fld>
            <a:endParaRPr lang="en-US"/>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Tree>
    <p:extLst>
      <p:ext uri="{BB962C8B-B14F-4D97-AF65-F5344CB8AC3E}">
        <p14:creationId xmlns:p14="http://schemas.microsoft.com/office/powerpoint/2010/main" val="272256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B6637F0C-1BFF-494A-A216-BE0233D1270E}" type="datetime1">
              <a:rPr lang="en-GB" smtClean="0"/>
              <a:t>03/09/2024</a:t>
            </a:fld>
            <a:endParaRPr lang="en-US"/>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6" name="Rectangle 5">
            <a:extLst>
              <a:ext uri="{FF2B5EF4-FFF2-40B4-BE49-F238E27FC236}">
                <a16:creationId xmlns:a16="http://schemas.microsoft.com/office/drawing/2014/main" id="{4BB11844-EDC2-4BBC-9655-791EDDE7A288}"/>
              </a:ext>
            </a:extLst>
          </p:cNvPr>
          <p:cNvSpPr/>
          <p:nvPr userDrawn="1"/>
        </p:nvSpPr>
        <p:spPr>
          <a:xfrm>
            <a:off x="0" y="1682496"/>
            <a:ext cx="12192000" cy="4242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endParaRPr lang="en-US" err="1">
              <a:solidFill>
                <a:schemeClr val="tx1"/>
              </a:solidFill>
            </a:endParaRPr>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Tree>
    <p:extLst>
      <p:ext uri="{BB962C8B-B14F-4D97-AF65-F5344CB8AC3E}">
        <p14:creationId xmlns:p14="http://schemas.microsoft.com/office/powerpoint/2010/main" val="335246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4495800"/>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p>
            <a:fld id="{78F81811-9472-A94F-88A9-95080FEF0824}" type="datetime1">
              <a:rPr lang="en-GB" smtClean="0"/>
              <a:t>03/09/2024</a:t>
            </a:fld>
            <a:endParaRPr lang="en-US"/>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71939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0"/>
            <a:ext cx="5248274" cy="40767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598"/>
            <a:ext cx="5248276" cy="40767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619125" y="1455968"/>
            <a:ext cx="10972800" cy="258532"/>
          </a:xfrm>
        </p:spPr>
        <p:txBody>
          <a:bodyPr/>
          <a:lstStyle>
            <a:lvl1pPr marL="0" indent="0">
              <a:buNone/>
              <a:defRPr sz="1200" b="1" i="0" cap="all" spc="300" baseline="0"/>
            </a:lvl1pPr>
          </a:lstStyle>
          <a:p>
            <a:pPr lvl="0"/>
            <a:r>
              <a:rPr lang="en-US"/>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p>
            <a:fld id="{327ADCC1-8B04-E649-BCD0-2AEB4A0BE1E4}" type="datetime1">
              <a:rPr lang="en-GB" smtClean="0"/>
              <a:t>03/09/2024</a:t>
            </a:fld>
            <a:endParaRPr lang="en-US"/>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67840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Large Image 4 – Anthracite">
    <p:bg>
      <p:bgPr>
        <a:solidFill>
          <a:schemeClr val="accent5"/>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B719D648-B84E-79B4-FBB3-DC237ABAFA04}"/>
              </a:ext>
            </a:extLst>
          </p:cNvPr>
          <p:cNvSpPr>
            <a:spLocks noGrp="1"/>
          </p:cNvSpPr>
          <p:nvPr>
            <p:ph type="pic" sz="quarter" idx="18"/>
          </p:nvPr>
        </p:nvSpPr>
        <p:spPr>
          <a:xfrm>
            <a:off x="8048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4" name="Picture Placeholder 13">
            <a:extLst>
              <a:ext uri="{FF2B5EF4-FFF2-40B4-BE49-F238E27FC236}">
                <a16:creationId xmlns:a16="http://schemas.microsoft.com/office/drawing/2014/main" id="{2BBCE0BB-20F2-0516-BED0-03622F2D7F9C}"/>
              </a:ext>
            </a:extLst>
          </p:cNvPr>
          <p:cNvSpPr>
            <a:spLocks noGrp="1"/>
          </p:cNvSpPr>
          <p:nvPr>
            <p:ph type="pic" sz="quarter" idx="19"/>
          </p:nvPr>
        </p:nvSpPr>
        <p:spPr>
          <a:xfrm>
            <a:off x="8048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61768913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1"/>
            <a:ext cx="5248274" cy="4076699"/>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600"/>
            <a:ext cx="5248276" cy="4076699"/>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619125" y="1455968"/>
            <a:ext cx="10972800" cy="258532"/>
          </a:xfrm>
        </p:spPr>
        <p:txBody>
          <a:bodyPr/>
          <a:lstStyle>
            <a:lvl1pPr marL="0" indent="0">
              <a:buNone/>
              <a:defRPr sz="1200" b="1" i="0" cap="all" spc="300" baseline="0"/>
            </a:lvl1pPr>
          </a:lstStyle>
          <a:p>
            <a:pPr lvl="0"/>
            <a:r>
              <a:rPr lang="en-US"/>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p>
            <a:fld id="{50B47E2F-C8EA-204B-97B1-0EDC92C09189}" type="datetime1">
              <a:rPr lang="en-GB" smtClean="0"/>
              <a:t>03/09/2024</a:t>
            </a:fld>
            <a:endParaRPr lang="en-US"/>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74064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609599" y="1995221"/>
            <a:ext cx="8067261" cy="1900504"/>
          </a:xfrm>
        </p:spPr>
        <p:txBody>
          <a:bodyPr anchor="b" anchorCtr="0"/>
          <a:lstStyle>
            <a:lvl1pPr>
              <a:defRPr sz="4400"/>
            </a:lvl1pPr>
          </a:lstStyle>
          <a:p>
            <a:r>
              <a:rPr lang="en-US"/>
              <a:t>Enter quote here. Reposition quote mark graphics to frame the quote.</a:t>
            </a:r>
          </a:p>
        </p:txBody>
      </p:sp>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a:xfrm>
            <a:off x="300036" y="1981200"/>
            <a:ext cx="309563" cy="309563"/>
          </a:xfrm>
          <a:blipFill>
            <a:blip r:embed="rId2">
              <a:extLst>
                <a:ext uri="{28A0092B-C50C-407E-A947-70E740481C1C}">
                  <a14:useLocalDpi xmlns:a14="http://schemas.microsoft.com/office/drawing/2010/main" val="0"/>
                </a:ext>
              </a:extLst>
            </a:blip>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a:t> </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a:xfrm>
            <a:off x="5264150" y="3274218"/>
            <a:ext cx="309563" cy="309563"/>
          </a:xfrm>
          <a:blipFill>
            <a:blip r:embed="rId3">
              <a:extLst>
                <a:ext uri="{28A0092B-C50C-407E-A947-70E740481C1C}">
                  <a14:useLocalDpi xmlns:a14="http://schemas.microsoft.com/office/drawing/2010/main" val="0"/>
                </a:ext>
              </a:extLst>
            </a:blip>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609599" y="4127500"/>
            <a:ext cx="8067261" cy="369332"/>
          </a:xfrm>
        </p:spPr>
        <p:txBody>
          <a:bodyPr/>
          <a:lstStyle>
            <a:lvl1pPr marL="0" indent="0">
              <a:spcAft>
                <a:spcPts val="0"/>
              </a:spcAft>
              <a:buNone/>
              <a:defRPr sz="2000" b="1"/>
            </a:lvl1pPr>
          </a:lstStyle>
          <a:p>
            <a:pPr lvl="0"/>
            <a:r>
              <a:rPr lang="en-US"/>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609599" y="4496832"/>
            <a:ext cx="8067261" cy="313932"/>
          </a:xfrm>
        </p:spPr>
        <p:txBody>
          <a:bodyPr/>
          <a:lstStyle>
            <a:lvl1pPr marL="0" indent="0">
              <a:buNone/>
              <a:defRPr sz="1600"/>
            </a:lvl1pPr>
          </a:lstStyle>
          <a:p>
            <a:pPr lvl="0"/>
            <a:r>
              <a:rPr lang="en-US"/>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fld id="{DA4319A7-CB07-1944-9C6B-D7A0CE818B2E}" type="datetime1">
              <a:rPr lang="en-GB" smtClean="0"/>
              <a:t>03/09/2024</a:t>
            </a:fld>
            <a:endParaRPr lang="en-US"/>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endParaRPr lang="en-US"/>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46997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11A3FE-4D6A-4FEE-B1CD-1FE73B8F23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4" name="TextBox 3">
            <a:extLst>
              <a:ext uri="{FF2B5EF4-FFF2-40B4-BE49-F238E27FC236}">
                <a16:creationId xmlns:a16="http://schemas.microsoft.com/office/drawing/2014/main" id="{5F57A28E-616E-40DC-A93F-E9E9E4852138}"/>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D8E64E7E-C7D7-5842-B34E-DD22090032AE}" type="datetime1">
              <a:rPr lang="en-GB" smtClean="0"/>
              <a:t>03/09/2024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90711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ection Header O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743620-822C-4F2E-9998-6E304D9548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938E4B2A-BC43-554D-9D25-BE9F93D1FD85}" type="datetime1">
              <a:rPr lang="en-GB" smtClean="0"/>
              <a:t>03/09/2024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10" name="Picture 9">
            <a:extLst>
              <a:ext uri="{FF2B5EF4-FFF2-40B4-BE49-F238E27FC236}">
                <a16:creationId xmlns:a16="http://schemas.microsoft.com/office/drawing/2014/main" id="{94D5B3FF-A08D-44FC-A0AE-D869ED9C1C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
        <p:nvSpPr>
          <p:cNvPr id="5" name="TextBox 4">
            <a:extLst>
              <a:ext uri="{FF2B5EF4-FFF2-40B4-BE49-F238E27FC236}">
                <a16:creationId xmlns:a16="http://schemas.microsoft.com/office/drawing/2014/main" id="{EB94ED88-FF06-1099-A3AE-D914A51842C4}"/>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Tree>
    <p:extLst>
      <p:ext uri="{BB962C8B-B14F-4D97-AF65-F5344CB8AC3E}">
        <p14:creationId xmlns:p14="http://schemas.microsoft.com/office/powerpoint/2010/main" val="343837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ection Header Opt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1B7E57E-945E-46D1-BD61-D6921E80A8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9D139E60-5370-524E-BF69-C1530C1ABDCA}" type="datetime1">
              <a:rPr lang="en-GB" smtClean="0"/>
              <a:t>03/09/2024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9" name="Picture 8">
            <a:extLst>
              <a:ext uri="{FF2B5EF4-FFF2-40B4-BE49-F238E27FC236}">
                <a16:creationId xmlns:a16="http://schemas.microsoft.com/office/drawing/2014/main" id="{375968E3-0DF7-407B-9A2D-1A1AE08904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
        <p:nvSpPr>
          <p:cNvPr id="3" name="TextBox 2">
            <a:extLst>
              <a:ext uri="{FF2B5EF4-FFF2-40B4-BE49-F238E27FC236}">
                <a16:creationId xmlns:a16="http://schemas.microsoft.com/office/drawing/2014/main" id="{E658F4D7-9565-5C9C-3450-6D875B7C0576}"/>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Tree>
    <p:extLst>
      <p:ext uri="{BB962C8B-B14F-4D97-AF65-F5344CB8AC3E}">
        <p14:creationId xmlns:p14="http://schemas.microsoft.com/office/powerpoint/2010/main" val="226875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ection Header Opt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042FDE-DD19-41FD-8B6F-87590D7D76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7"/>
          <a:stretch/>
        </p:blipFill>
        <p:spPr>
          <a:xfrm>
            <a:off x="0" y="0"/>
            <a:ext cx="12191999"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D7AB10E0-F053-4547-A556-0287E4449CB3}" type="datetime1">
              <a:rPr lang="en-GB" smtClean="0"/>
              <a:t>03/09/2024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11" name="Picture 10">
            <a:extLst>
              <a:ext uri="{FF2B5EF4-FFF2-40B4-BE49-F238E27FC236}">
                <a16:creationId xmlns:a16="http://schemas.microsoft.com/office/drawing/2014/main" id="{0AAAC885-C2D4-4F14-8900-38C88CAB96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
        <p:nvSpPr>
          <p:cNvPr id="3" name="TextBox 2">
            <a:extLst>
              <a:ext uri="{FF2B5EF4-FFF2-40B4-BE49-F238E27FC236}">
                <a16:creationId xmlns:a16="http://schemas.microsoft.com/office/drawing/2014/main" id="{897AC609-99AE-BEA6-D3AE-4466A2C2C538}"/>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Tree>
    <p:extLst>
      <p:ext uri="{BB962C8B-B14F-4D97-AF65-F5344CB8AC3E}">
        <p14:creationId xmlns:p14="http://schemas.microsoft.com/office/powerpoint/2010/main" val="390030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Type or paste plain-text code here; or click icon to add image</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09EAB3-8007-4FDC-BADB-BADCE0CE1871}"/>
              </a:ext>
            </a:extLst>
          </p:cNvPr>
          <p:cNvSpPr>
            <a:spLocks noGrp="1"/>
          </p:cNvSpPr>
          <p:nvPr>
            <p:ph type="dt" sz="half" idx="10"/>
          </p:nvPr>
        </p:nvSpPr>
        <p:spPr/>
        <p:txBody>
          <a:bodyPr/>
          <a:lstStyle/>
          <a:p>
            <a:fld id="{0349CE81-9932-CD49-A414-B81B82F82CB7}" type="datetime1">
              <a:rPr lang="en-GB" smtClean="0"/>
              <a:t>03/09/2024</a:t>
            </a:fld>
            <a:endParaRPr lang="en-US"/>
          </a:p>
        </p:txBody>
      </p:sp>
      <p:sp>
        <p:nvSpPr>
          <p:cNvPr id="5" name="Footer Placeholder 4">
            <a:extLst>
              <a:ext uri="{FF2B5EF4-FFF2-40B4-BE49-F238E27FC236}">
                <a16:creationId xmlns:a16="http://schemas.microsoft.com/office/drawing/2014/main" id="{A5375AEC-53B6-4043-9677-30AD83B02F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65165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Enter code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Enter code</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810155-AFE0-49FD-8E9F-C55D662327A4}"/>
              </a:ext>
            </a:extLst>
          </p:cNvPr>
          <p:cNvSpPr>
            <a:spLocks noGrp="1"/>
          </p:cNvSpPr>
          <p:nvPr>
            <p:ph type="dt" sz="half" idx="10"/>
          </p:nvPr>
        </p:nvSpPr>
        <p:spPr/>
        <p:txBody>
          <a:bodyPr/>
          <a:lstStyle/>
          <a:p>
            <a:fld id="{D83A11EA-110A-044A-97FC-8CE38518E1FE}" type="datetime1">
              <a:rPr lang="en-GB" smtClean="0"/>
              <a:t>03/09/2024</a:t>
            </a:fld>
            <a:endParaRPr lang="en-US"/>
          </a:p>
        </p:txBody>
      </p:sp>
      <p:sp>
        <p:nvSpPr>
          <p:cNvPr id="6" name="Footer Placeholder 5">
            <a:extLst>
              <a:ext uri="{FF2B5EF4-FFF2-40B4-BE49-F238E27FC236}">
                <a16:creationId xmlns:a16="http://schemas.microsoft.com/office/drawing/2014/main" id="{C99A757A-A572-48F6-B0E7-EBDAFBA598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4763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0820-803B-4C55-BA9E-AE3223753EEA}"/>
              </a:ext>
            </a:extLst>
          </p:cNvPr>
          <p:cNvSpPr>
            <a:spLocks noGrp="1"/>
          </p:cNvSpPr>
          <p:nvPr>
            <p:ph type="title" hasCustomPrompt="1"/>
          </p:nvPr>
        </p:nvSpPr>
        <p:spPr>
          <a:xfrm>
            <a:off x="653256" y="3226552"/>
            <a:ext cx="6823869" cy="750238"/>
          </a:xfrm>
        </p:spPr>
        <p:txBody>
          <a:bodyPr/>
          <a:lstStyle>
            <a:lvl1pPr>
              <a:defRPr sz="2800" b="1">
                <a:latin typeface="+mn-lt"/>
              </a:defRPr>
            </a:lvl1pPr>
          </a:lstStyle>
          <a:p>
            <a:r>
              <a:rPr lang="en-US"/>
              <a:t>Enter subtitle</a:t>
            </a:r>
          </a:p>
        </p:txBody>
      </p:sp>
      <p:sp>
        <p:nvSpPr>
          <p:cNvPr id="3" name="Date Placeholder 2">
            <a:extLst>
              <a:ext uri="{FF2B5EF4-FFF2-40B4-BE49-F238E27FC236}">
                <a16:creationId xmlns:a16="http://schemas.microsoft.com/office/drawing/2014/main" id="{35841FE7-5B7D-4299-B262-F8E574B50BA0}"/>
              </a:ext>
            </a:extLst>
          </p:cNvPr>
          <p:cNvSpPr>
            <a:spLocks noGrp="1"/>
          </p:cNvSpPr>
          <p:nvPr>
            <p:ph type="dt" sz="half" idx="10"/>
          </p:nvPr>
        </p:nvSpPr>
        <p:spPr/>
        <p:txBody>
          <a:bodyPr/>
          <a:lstStyle/>
          <a:p>
            <a:fld id="{FB199806-9093-A746-B2FD-F6D6301089AE}" type="datetime1">
              <a:rPr lang="en-GB" smtClean="0"/>
              <a:t>03/09/2024</a:t>
            </a:fld>
            <a:endParaRPr lang="en-US"/>
          </a:p>
        </p:txBody>
      </p:sp>
      <p:sp>
        <p:nvSpPr>
          <p:cNvPr id="4" name="Footer Placeholder 3">
            <a:extLst>
              <a:ext uri="{FF2B5EF4-FFF2-40B4-BE49-F238E27FC236}">
                <a16:creationId xmlns:a16="http://schemas.microsoft.com/office/drawing/2014/main" id="{728617C0-A817-49E3-9857-07752AB401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B99A66-7F1A-495E-B008-D2DB34B05B55}"/>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6" name="TextBox 5">
            <a:extLst>
              <a:ext uri="{FF2B5EF4-FFF2-40B4-BE49-F238E27FC236}">
                <a16:creationId xmlns:a16="http://schemas.microsoft.com/office/drawing/2014/main" id="{90F7951E-E6AB-4553-9142-A91D5BC58C21}"/>
              </a:ext>
            </a:extLst>
          </p:cNvPr>
          <p:cNvSpPr txBox="1"/>
          <p:nvPr userDrawn="1"/>
        </p:nvSpPr>
        <p:spPr>
          <a:xfrm>
            <a:off x="609599" y="2461211"/>
            <a:ext cx="6867525" cy="923330"/>
          </a:xfrm>
          <a:prstGeom prst="rect">
            <a:avLst/>
          </a:prstGeom>
          <a:noFill/>
        </p:spPr>
        <p:txBody>
          <a:bodyPr wrap="square" lIns="0" rtlCol="0">
            <a:noAutofit/>
          </a:bodyPr>
          <a:lstStyle/>
          <a:p>
            <a:r>
              <a:rPr lang="en-US" sz="4800">
                <a:latin typeface="+mj-lt"/>
              </a:rPr>
              <a:t>Q&amp;A</a:t>
            </a:r>
          </a:p>
        </p:txBody>
      </p:sp>
    </p:spTree>
    <p:extLst>
      <p:ext uri="{BB962C8B-B14F-4D97-AF65-F5344CB8AC3E}">
        <p14:creationId xmlns:p14="http://schemas.microsoft.com/office/powerpoint/2010/main" val="4579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73436"/>
            <a:ext cx="7823200" cy="1311128"/>
          </a:xfrm>
        </p:spPr>
        <p:txBody>
          <a:bodyPr anchor="ctr" anchorCtr="0"/>
          <a:lstStyle>
            <a:lvl1pPr>
              <a:defRPr sz="4400"/>
            </a:lvl1pPr>
          </a:lstStyle>
          <a:p>
            <a:r>
              <a:rPr lang="en-US"/>
              <a:t>Video or demo divider: Enter “Video” or “Demo” here</a:t>
            </a:r>
          </a:p>
        </p:txBody>
      </p:sp>
    </p:spTree>
    <p:extLst>
      <p:ext uri="{BB962C8B-B14F-4D97-AF65-F5344CB8AC3E}">
        <p14:creationId xmlns:p14="http://schemas.microsoft.com/office/powerpoint/2010/main" val="74613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Image Only – Wh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0" y="1054623"/>
            <a:ext cx="12192000" cy="5802895"/>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88279589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94672" y="2327672"/>
            <a:ext cx="2202656" cy="2202656"/>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p:nvPr>
        </p:nvSpPr>
        <p:spPr>
          <a:xfrm>
            <a:off x="0" y="0"/>
            <a:ext cx="12192000" cy="6858000"/>
          </a:xfrm>
          <a:solidFill>
            <a:schemeClr val="bg2"/>
          </a:solidFill>
        </p:spPr>
        <p:txBody>
          <a:bodyPr lIns="548640" anchor="ctr">
            <a:noAutofit/>
          </a:bodyPr>
          <a:lstStyle>
            <a:lvl1pPr marL="0" indent="0" algn="ctr">
              <a:buNone/>
              <a:defRPr/>
            </a:lvl1pPr>
          </a:lstStyle>
          <a:p>
            <a:r>
              <a:rPr lang="en-GB"/>
              <a:t>Click icon to add media</a:t>
            </a:r>
            <a:endParaRPr lang="en-US"/>
          </a:p>
        </p:txBody>
      </p:sp>
    </p:spTree>
    <p:extLst>
      <p:ext uri="{BB962C8B-B14F-4D97-AF65-F5344CB8AC3E}">
        <p14:creationId xmlns:p14="http://schemas.microsoft.com/office/powerpoint/2010/main" val="379701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609600" y="914401"/>
            <a:ext cx="10972800" cy="535531"/>
          </a:xfrm>
        </p:spPr>
        <p:txBody>
          <a:bodyPr anchor="t" anchorCtr="0"/>
          <a:lstStyle>
            <a:lvl1pPr>
              <a:defRPr sz="4000"/>
            </a:lvl1pPr>
          </a:lstStyle>
          <a:p>
            <a:r>
              <a:rPr lang="en-US"/>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6210300" y="1714501"/>
            <a:ext cx="5372100" cy="4484688"/>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609598" y="1725611"/>
            <a:ext cx="5372101" cy="44846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descriptive text here</a:t>
            </a:r>
          </a:p>
        </p:txBody>
      </p:sp>
    </p:spTree>
    <p:extLst>
      <p:ext uri="{BB962C8B-B14F-4D97-AF65-F5344CB8AC3E}">
        <p14:creationId xmlns:p14="http://schemas.microsoft.com/office/powerpoint/2010/main" val="152093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ank You Option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12AE363-E174-413B-A5D8-84EF102481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3937296" cy="184666"/>
          </a:xfrm>
          <a:prstGeom prst="rect">
            <a:avLst/>
          </a:prstGeom>
          <a:noFill/>
        </p:spPr>
        <p:txBody>
          <a:bodyPr wrap="none" rtlCol="0">
            <a:spAutoFit/>
          </a:bodyPr>
          <a:lstStyle/>
          <a:p>
            <a:pPr algn="l"/>
            <a:r>
              <a:rPr lang="en-US" sz="600">
                <a:solidFill>
                  <a:schemeClr val="tx1"/>
                </a:solidFill>
              </a:rPr>
              <a:t>© 2023, Amazon Web Services, Inc. or its affiliates. All rights reserved. Amazon Confidential and Trademark.</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a:solidFill>
                  <a:schemeClr val="tx1"/>
                </a:solidFill>
                <a:latin typeface="+mj-lt"/>
              </a:rPr>
              <a:t>Thank you!</a:t>
            </a:r>
          </a:p>
        </p:txBody>
      </p:sp>
      <p:pic>
        <p:nvPicPr>
          <p:cNvPr id="18" name="Picture 17">
            <a:extLst>
              <a:ext uri="{FF2B5EF4-FFF2-40B4-BE49-F238E27FC236}">
                <a16:creationId xmlns:a16="http://schemas.microsoft.com/office/drawing/2014/main" id="{AF79ABD0-4BB3-454B-96DF-FA1598EF70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3819" y="306258"/>
            <a:ext cx="1003173" cy="600189"/>
          </a:xfrm>
          <a:prstGeom prst="rect">
            <a:avLst/>
          </a:prstGeom>
        </p:spPr>
      </p:pic>
      <p:sp>
        <p:nvSpPr>
          <p:cNvPr id="20" name="Text Placeholder 7">
            <a:extLst>
              <a:ext uri="{FF2B5EF4-FFF2-40B4-BE49-F238E27FC236}">
                <a16:creationId xmlns:a16="http://schemas.microsoft.com/office/drawing/2014/main" id="{B52DB849-62DF-461B-B820-A4F32D048C1C}"/>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a:t>Speaker name</a:t>
            </a:r>
          </a:p>
        </p:txBody>
      </p:sp>
      <p:sp>
        <p:nvSpPr>
          <p:cNvPr id="21" name="Text Placeholder 9">
            <a:extLst>
              <a:ext uri="{FF2B5EF4-FFF2-40B4-BE49-F238E27FC236}">
                <a16:creationId xmlns:a16="http://schemas.microsoft.com/office/drawing/2014/main" id="{1DA8CEFC-CF61-4A31-A788-161B3972BFC0}"/>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22" name="Text Placeholder 7">
            <a:extLst>
              <a:ext uri="{FF2B5EF4-FFF2-40B4-BE49-F238E27FC236}">
                <a16:creationId xmlns:a16="http://schemas.microsoft.com/office/drawing/2014/main" id="{4439D56A-BB5E-4F3A-B629-0A1D1E862B54}"/>
              </a:ext>
            </a:extLst>
          </p:cNvPr>
          <p:cNvSpPr>
            <a:spLocks noGrp="1"/>
          </p:cNvSpPr>
          <p:nvPr>
            <p:ph type="body" sz="quarter" idx="12" hasCustomPrompt="1"/>
          </p:nvPr>
        </p:nvSpPr>
        <p:spPr>
          <a:xfrm>
            <a:off x="2752724" y="3621643"/>
            <a:ext cx="1981201" cy="369332"/>
          </a:xfrm>
        </p:spPr>
        <p:txBody>
          <a:bodyPr anchor="b" anchorCtr="0"/>
          <a:lstStyle>
            <a:lvl1pPr marL="0" indent="0">
              <a:buNone/>
              <a:defRPr sz="2000"/>
            </a:lvl1pPr>
          </a:lstStyle>
          <a:p>
            <a:pPr lvl="0"/>
            <a:r>
              <a:rPr lang="en-US"/>
              <a:t>Speaker name</a:t>
            </a:r>
          </a:p>
        </p:txBody>
      </p:sp>
      <p:sp>
        <p:nvSpPr>
          <p:cNvPr id="23" name="Text Placeholder 9">
            <a:extLst>
              <a:ext uri="{FF2B5EF4-FFF2-40B4-BE49-F238E27FC236}">
                <a16:creationId xmlns:a16="http://schemas.microsoft.com/office/drawing/2014/main" id="{D5D8D917-6B13-42D6-8690-C650241DA955}"/>
              </a:ext>
            </a:extLst>
          </p:cNvPr>
          <p:cNvSpPr>
            <a:spLocks noGrp="1"/>
          </p:cNvSpPr>
          <p:nvPr>
            <p:ph type="body" sz="quarter" idx="13" hasCustomPrompt="1"/>
          </p:nvPr>
        </p:nvSpPr>
        <p:spPr>
          <a:xfrm>
            <a:off x="2752724"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24" name="Text Placeholder 7">
            <a:extLst>
              <a:ext uri="{FF2B5EF4-FFF2-40B4-BE49-F238E27FC236}">
                <a16:creationId xmlns:a16="http://schemas.microsoft.com/office/drawing/2014/main" id="{F0321A4E-2574-41DF-96BF-F2CDB2C809AE}"/>
              </a:ext>
            </a:extLst>
          </p:cNvPr>
          <p:cNvSpPr>
            <a:spLocks noGrp="1"/>
          </p:cNvSpPr>
          <p:nvPr>
            <p:ph type="body" sz="quarter" idx="14" hasCustomPrompt="1"/>
          </p:nvPr>
        </p:nvSpPr>
        <p:spPr>
          <a:xfrm>
            <a:off x="4886324" y="3621643"/>
            <a:ext cx="1981201" cy="369332"/>
          </a:xfrm>
        </p:spPr>
        <p:txBody>
          <a:bodyPr anchor="b" anchorCtr="0"/>
          <a:lstStyle>
            <a:lvl1pPr marL="0" indent="0">
              <a:buNone/>
              <a:defRPr sz="2000"/>
            </a:lvl1pPr>
          </a:lstStyle>
          <a:p>
            <a:pPr lvl="0"/>
            <a:r>
              <a:rPr lang="en-US"/>
              <a:t>Speaker name</a:t>
            </a:r>
          </a:p>
        </p:txBody>
      </p:sp>
      <p:sp>
        <p:nvSpPr>
          <p:cNvPr id="25" name="Text Placeholder 9">
            <a:extLst>
              <a:ext uri="{FF2B5EF4-FFF2-40B4-BE49-F238E27FC236}">
                <a16:creationId xmlns:a16="http://schemas.microsoft.com/office/drawing/2014/main" id="{32E8CB69-C161-4F4F-8247-6F0E5557C9AF}"/>
              </a:ext>
            </a:extLst>
          </p:cNvPr>
          <p:cNvSpPr>
            <a:spLocks noGrp="1"/>
          </p:cNvSpPr>
          <p:nvPr>
            <p:ph type="body" sz="quarter" idx="15" hasCustomPrompt="1"/>
          </p:nvPr>
        </p:nvSpPr>
        <p:spPr>
          <a:xfrm>
            <a:off x="4886324"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3" name="Picture Placeholder 12">
            <a:extLst>
              <a:ext uri="{FF2B5EF4-FFF2-40B4-BE49-F238E27FC236}">
                <a16:creationId xmlns:a16="http://schemas.microsoft.com/office/drawing/2014/main" id="{6B36DA6C-6342-02DD-47B3-8CDE10D23DD1}"/>
              </a:ext>
            </a:extLst>
          </p:cNvPr>
          <p:cNvSpPr>
            <a:spLocks noGrp="1"/>
          </p:cNvSpPr>
          <p:nvPr>
            <p:ph type="pic" sz="quarter" idx="16" hasCustomPrompt="1"/>
          </p:nvPr>
        </p:nvSpPr>
        <p:spPr>
          <a:xfrm>
            <a:off x="9172337" y="2991050"/>
            <a:ext cx="2604290" cy="2500006"/>
          </a:xfrm>
        </p:spPr>
        <p:txBody>
          <a:bodyPr anchor="ctr"/>
          <a:lstStyle>
            <a:lvl1pPr marL="0" indent="0" algn="ctr">
              <a:buNone/>
              <a:defRPr/>
            </a:lvl1pPr>
          </a:lstStyle>
          <a:p>
            <a:r>
              <a:rPr lang="en-KR"/>
              <a:t>Insert survey</a:t>
            </a:r>
            <a:br>
              <a:rPr lang="en-KR"/>
            </a:br>
            <a:r>
              <a:rPr lang="en-KR"/>
              <a:t>QR Code here</a:t>
            </a:r>
          </a:p>
        </p:txBody>
      </p:sp>
      <p:sp>
        <p:nvSpPr>
          <p:cNvPr id="4" name="TextBox 3">
            <a:extLst>
              <a:ext uri="{FF2B5EF4-FFF2-40B4-BE49-F238E27FC236}">
                <a16:creationId xmlns:a16="http://schemas.microsoft.com/office/drawing/2014/main" id="{BA2C29CC-9E97-2C93-2384-C8278CF2232A}"/>
              </a:ext>
            </a:extLst>
          </p:cNvPr>
          <p:cNvSpPr txBox="1"/>
          <p:nvPr userDrawn="1"/>
        </p:nvSpPr>
        <p:spPr>
          <a:xfrm>
            <a:off x="9082342" y="2263452"/>
            <a:ext cx="3129643" cy="461665"/>
          </a:xfrm>
          <a:prstGeom prst="rect">
            <a:avLst/>
          </a:prstGeom>
          <a:noFill/>
        </p:spPr>
        <p:txBody>
          <a:bodyPr wrap="square" rtlCol="0">
            <a:spAutoFit/>
          </a:bodyPr>
          <a:lstStyle/>
          <a:p>
            <a:r>
              <a:rPr lang="en-KR" sz="2400" b="1">
                <a:solidFill>
                  <a:schemeClr val="bg1"/>
                </a:solidFill>
                <a:latin typeface="Amazon Ember" panose="020B0603020204020204" pitchFamily="34" charset="0"/>
                <a:ea typeface="Amazon Ember" panose="020B0603020204020204" pitchFamily="34" charset="0"/>
                <a:cs typeface="Amazon Ember" panose="020B0603020204020204" pitchFamily="34" charset="0"/>
              </a:rPr>
              <a:t>Survey Link:</a:t>
            </a:r>
          </a:p>
        </p:txBody>
      </p:sp>
      <p:pic>
        <p:nvPicPr>
          <p:cNvPr id="6" name="Picture 5">
            <a:extLst>
              <a:ext uri="{FF2B5EF4-FFF2-40B4-BE49-F238E27FC236}">
                <a16:creationId xmlns:a16="http://schemas.microsoft.com/office/drawing/2014/main" id="{693E15C7-D972-9F81-C4B9-2B957ABC85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5300" y="-5077"/>
            <a:ext cx="4296263" cy="2377071"/>
          </a:xfrm>
          <a:prstGeom prst="rect">
            <a:avLst/>
          </a:prstGeom>
        </p:spPr>
      </p:pic>
    </p:spTree>
    <p:extLst>
      <p:ext uri="{BB962C8B-B14F-4D97-AF65-F5344CB8AC3E}">
        <p14:creationId xmlns:p14="http://schemas.microsoft.com/office/powerpoint/2010/main" val="398966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Agenda Slid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Agenda</a:t>
            </a:r>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lstStyle>
            <a:lvl1pPr marL="342000" indent="-342000">
              <a:buNone/>
              <a:tabLst/>
              <a:defRPr sz="1800">
                <a:solidFill>
                  <a:schemeClr val="bg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1	Click to edit Master text styles</a:t>
            </a:r>
          </a:p>
        </p:txBody>
      </p:sp>
    </p:spTree>
    <p:extLst>
      <p:ext uri="{BB962C8B-B14F-4D97-AF65-F5344CB8AC3E}">
        <p14:creationId xmlns:p14="http://schemas.microsoft.com/office/powerpoint/2010/main" val="199103653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ext Only – Anthracit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7740000" cy="4373563"/>
          </a:xfrm>
          <a:prstGeom prst="rect">
            <a:avLst/>
          </a:prstGeom>
        </p:spPr>
        <p:txBody>
          <a:bodyPr/>
          <a:lstStyle>
            <a:lvl1pPr>
              <a:defRPr sz="1800">
                <a:solidFill>
                  <a:schemeClr val="bg1"/>
                </a:solidFill>
              </a:defRPr>
            </a:lvl1pPr>
            <a:lvl2pPr>
              <a:defRPr sz="1800">
                <a:solidFill>
                  <a:schemeClr val="bg1"/>
                </a:solidFill>
              </a:defRPr>
            </a:lvl2pPr>
            <a:lvl3pPr>
              <a:defRPr sz="1800" b="0" i="0">
                <a:solidFill>
                  <a:schemeClr val="bg1"/>
                </a:solidFill>
                <a:latin typeface="+mn-lt"/>
              </a:defRPr>
            </a:lvl3pPr>
            <a:lvl4pPr>
              <a:defRPr>
                <a:solidFill>
                  <a:schemeClr val="bg1"/>
                </a:solidFill>
              </a:defRPr>
            </a:lvl4pPr>
            <a:lvl5pPr marL="324000">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17D42133-613E-1B5E-078E-0FA84367AD4A}"/>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4" name="Title Placeholder 1">
            <a:extLst>
              <a:ext uri="{FF2B5EF4-FFF2-40B4-BE49-F238E27FC236}">
                <a16:creationId xmlns:a16="http://schemas.microsoft.com/office/drawing/2014/main" id="{AC5B49D6-9DA7-4F39-7F31-E3BD10A74D64}"/>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Title here</a:t>
            </a:r>
            <a:endParaRPr lang="en-GB"/>
          </a:p>
        </p:txBody>
      </p:sp>
      <p:sp>
        <p:nvSpPr>
          <p:cNvPr id="5" name="Footer Placeholder 4">
            <a:extLst>
              <a:ext uri="{FF2B5EF4-FFF2-40B4-BE49-F238E27FC236}">
                <a16:creationId xmlns:a16="http://schemas.microsoft.com/office/drawing/2014/main" id="{070DABCC-EF58-8BEF-1AE8-852E4E36B70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8" name="Graphic 7">
            <a:extLst>
              <a:ext uri="{FF2B5EF4-FFF2-40B4-BE49-F238E27FC236}">
                <a16:creationId xmlns:a16="http://schemas.microsoft.com/office/drawing/2014/main" id="{4B61662A-D091-1391-1AA7-C9127063D9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4" name="Slide Number Placeholder 5">
            <a:extLst>
              <a:ext uri="{FF2B5EF4-FFF2-40B4-BE49-F238E27FC236}">
                <a16:creationId xmlns:a16="http://schemas.microsoft.com/office/drawing/2014/main" id="{F3F298CF-31C2-A2E1-2041-8B260F8184DF}"/>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8" name="object 83">
            <a:extLst>
              <a:ext uri="{FF2B5EF4-FFF2-40B4-BE49-F238E27FC236}">
                <a16:creationId xmlns:a16="http://schemas.microsoft.com/office/drawing/2014/main" id="{F8F53AB9-2681-6C77-D8FD-B22C13002F1F}"/>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78241743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ext + Imag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4495445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ext + Image 2 – Anthracit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D971970-8A0D-3C45-EB46-4C0DECFACDF6}"/>
              </a:ext>
            </a:extLst>
          </p:cNvPr>
          <p:cNvSpPr>
            <a:spLocks noGrp="1"/>
          </p:cNvSpPr>
          <p:nvPr>
            <p:ph type="pic" sz="quarter" idx="15"/>
          </p:nvPr>
        </p:nvSpPr>
        <p:spPr>
          <a:xfrm>
            <a:off x="6096000" y="3438001"/>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13" name="Picture Placeholder 10">
            <a:extLst>
              <a:ext uri="{FF2B5EF4-FFF2-40B4-BE49-F238E27FC236}">
                <a16:creationId xmlns:a16="http://schemas.microsoft.com/office/drawing/2014/main" id="{D7AD4FC8-E480-C61E-E266-FE9A45A07AFE}"/>
              </a:ext>
            </a:extLst>
          </p:cNvPr>
          <p:cNvSpPr>
            <a:spLocks noGrp="1"/>
          </p:cNvSpPr>
          <p:nvPr>
            <p:ph type="pic" sz="quarter" idx="14"/>
          </p:nvPr>
        </p:nvSpPr>
        <p:spPr>
          <a:xfrm>
            <a:off x="6096000" y="0"/>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402388379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ext + Image 3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134085211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ext + Image 4 – Anthracit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3" name="Picture Placeholder 13">
            <a:extLst>
              <a:ext uri="{FF2B5EF4-FFF2-40B4-BE49-F238E27FC236}">
                <a16:creationId xmlns:a16="http://schemas.microsoft.com/office/drawing/2014/main" id="{7E437811-E159-5260-F23A-A5ECA1CE33E2}"/>
              </a:ext>
            </a:extLst>
          </p:cNvPr>
          <p:cNvSpPr>
            <a:spLocks noGrp="1"/>
          </p:cNvSpPr>
          <p:nvPr>
            <p:ph type="pic" sz="quarter" idx="18"/>
          </p:nvPr>
        </p:nvSpPr>
        <p:spPr>
          <a:xfrm>
            <a:off x="6096000" y="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4" name="Picture Placeholder 13">
            <a:extLst>
              <a:ext uri="{FF2B5EF4-FFF2-40B4-BE49-F238E27FC236}">
                <a16:creationId xmlns:a16="http://schemas.microsoft.com/office/drawing/2014/main" id="{C75829FC-4E17-B506-87C2-047EA09E3063}"/>
              </a:ext>
            </a:extLst>
          </p:cNvPr>
          <p:cNvSpPr>
            <a:spLocks noGrp="1"/>
          </p:cNvSpPr>
          <p:nvPr>
            <p:ph type="pic" sz="quarter" idx="19"/>
          </p:nvPr>
        </p:nvSpPr>
        <p:spPr>
          <a:xfrm>
            <a:off x="9168000" y="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14943341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ext + Large Imag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8317916" cy="6858000"/>
          </a:xfrm>
          <a:prstGeom prst="rect">
            <a:avLst/>
          </a:prstGeom>
          <a:solidFill>
            <a:schemeClr val="bg1">
              <a:lumMod val="95000"/>
            </a:schemeClr>
          </a:solidFill>
        </p:spPr>
        <p:txBody>
          <a:bodyPr/>
          <a:lstStyle>
            <a:lvl1pPr marL="0" indent="0">
              <a:buNone/>
              <a:defRPr/>
            </a:lvl1pPr>
          </a:lstStyle>
          <a:p>
            <a:endParaRPr lang="en-GB" dirty="0"/>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04941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Content – Wh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a:noFill/>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a:noFill/>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a:noFill/>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1" name="Content Placeholder 10">
            <a:extLst>
              <a:ext uri="{FF2B5EF4-FFF2-40B4-BE49-F238E27FC236}">
                <a16:creationId xmlns:a16="http://schemas.microsoft.com/office/drawing/2014/main" id="{63428D77-1790-4B0A-2199-66E5FF101016}"/>
              </a:ext>
            </a:extLst>
          </p:cNvPr>
          <p:cNvSpPr>
            <a:spLocks noGrp="1"/>
          </p:cNvSpPr>
          <p:nvPr>
            <p:ph sz="quarter" idx="16"/>
          </p:nvPr>
        </p:nvSpPr>
        <p:spPr>
          <a:xfrm>
            <a:off x="287999" y="1043999"/>
            <a:ext cx="11689201" cy="489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20836111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xt + Large Image 2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6858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28064456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ext + Large Image 3 – Anthracite">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9204067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ext + Large Image 4 – Anthracite">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B719D648-B84E-79B4-FBB3-DC237ABAFA04}"/>
              </a:ext>
            </a:extLst>
          </p:cNvPr>
          <p:cNvSpPr>
            <a:spLocks noGrp="1"/>
          </p:cNvSpPr>
          <p:nvPr>
            <p:ph type="pic" sz="quarter" idx="18"/>
          </p:nvPr>
        </p:nvSpPr>
        <p:spPr>
          <a:xfrm>
            <a:off x="8048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4" name="Picture Placeholder 13">
            <a:extLst>
              <a:ext uri="{FF2B5EF4-FFF2-40B4-BE49-F238E27FC236}">
                <a16:creationId xmlns:a16="http://schemas.microsoft.com/office/drawing/2014/main" id="{2BBCE0BB-20F2-0516-BED0-03622F2D7F9C}"/>
              </a:ext>
            </a:extLst>
          </p:cNvPr>
          <p:cNvSpPr>
            <a:spLocks noGrp="1"/>
          </p:cNvSpPr>
          <p:nvPr>
            <p:ph type="pic" sz="quarter" idx="19"/>
          </p:nvPr>
        </p:nvSpPr>
        <p:spPr>
          <a:xfrm>
            <a:off x="8048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27363048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 Image Only – Wh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0" y="1054623"/>
            <a:ext cx="12192000" cy="5802895"/>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92307010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 Content – Whit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a:noFill/>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a:noFill/>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a:noFill/>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1" name="Content Placeholder 10">
            <a:extLst>
              <a:ext uri="{FF2B5EF4-FFF2-40B4-BE49-F238E27FC236}">
                <a16:creationId xmlns:a16="http://schemas.microsoft.com/office/drawing/2014/main" id="{63428D77-1790-4B0A-2199-66E5FF101016}"/>
              </a:ext>
            </a:extLst>
          </p:cNvPr>
          <p:cNvSpPr>
            <a:spLocks noGrp="1"/>
          </p:cNvSpPr>
          <p:nvPr>
            <p:ph sz="quarter" idx="16"/>
          </p:nvPr>
        </p:nvSpPr>
        <p:spPr>
          <a:xfrm>
            <a:off x="287999" y="1043999"/>
            <a:ext cx="11689201" cy="489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0245661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ext + Infographics –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4527135-00FC-6C41-BCA1-546030B5DE4D}"/>
              </a:ext>
            </a:extLst>
          </p:cNvPr>
          <p:cNvSpPr/>
          <p:nvPr userDrawn="1"/>
        </p:nvSpPr>
        <p:spPr>
          <a:xfrm>
            <a:off x="6291893" y="0"/>
            <a:ext cx="590010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F5CB7C9-579F-7445-AD96-78269AC7CEF9}"/>
              </a:ext>
            </a:extLst>
          </p:cNvPr>
          <p:cNvSpPr>
            <a:spLocks noGrp="1"/>
          </p:cNvSpPr>
          <p:nvPr>
            <p:ph sz="quarter" idx="14" hasCustomPrompt="1"/>
          </p:nvPr>
        </p:nvSpPr>
        <p:spPr>
          <a:xfrm>
            <a:off x="6825803" y="198000"/>
            <a:ext cx="5150197" cy="5686863"/>
          </a:xfrm>
          <a:prstGeom prst="rect">
            <a:avLst/>
          </a:prstGeom>
        </p:spPr>
        <p:txBody>
          <a:bodyPr/>
          <a:lstStyle>
            <a:lvl1pPr marL="0" indent="0">
              <a:buNone/>
              <a:defRPr/>
            </a:lvl1pPr>
          </a:lstStyle>
          <a:p>
            <a:pPr lvl="0"/>
            <a:r>
              <a:rPr lang="en-GB"/>
              <a:t>Add chart or other content here</a:t>
            </a:r>
          </a:p>
        </p:txBody>
      </p:sp>
      <p:sp>
        <p:nvSpPr>
          <p:cNvPr id="3" name="Text Placeholder 2">
            <a:extLst>
              <a:ext uri="{FF2B5EF4-FFF2-40B4-BE49-F238E27FC236}">
                <a16:creationId xmlns:a16="http://schemas.microsoft.com/office/drawing/2014/main" id="{A388399D-5F72-8588-0625-526B41F71A7B}"/>
              </a:ext>
            </a:extLst>
          </p:cNvPr>
          <p:cNvSpPr>
            <a:spLocks noGrp="1"/>
          </p:cNvSpPr>
          <p:nvPr>
            <p:ph type="body" idx="1" hasCustomPrompt="1"/>
          </p:nvPr>
        </p:nvSpPr>
        <p:spPr>
          <a:xfrm>
            <a:off x="288000" y="504000"/>
            <a:ext cx="540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5" name="Title Placeholder 1">
            <a:extLst>
              <a:ext uri="{FF2B5EF4-FFF2-40B4-BE49-F238E27FC236}">
                <a16:creationId xmlns:a16="http://schemas.microsoft.com/office/drawing/2014/main" id="{0E310459-7A6D-1A3D-A697-79A68442B442}"/>
              </a:ext>
            </a:extLst>
          </p:cNvPr>
          <p:cNvSpPr>
            <a:spLocks noGrp="1"/>
          </p:cNvSpPr>
          <p:nvPr>
            <p:ph type="title"/>
          </p:nvPr>
        </p:nvSpPr>
        <p:spPr>
          <a:xfrm>
            <a:off x="288000" y="252000"/>
            <a:ext cx="5400000" cy="249300"/>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0" name="Footer Placeholder 4">
            <a:extLst>
              <a:ext uri="{FF2B5EF4-FFF2-40B4-BE49-F238E27FC236}">
                <a16:creationId xmlns:a16="http://schemas.microsoft.com/office/drawing/2014/main" id="{CA6380F6-CC76-AF00-82A7-5D936E575F1A}"/>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11" name="Graphic 10">
            <a:extLst>
              <a:ext uri="{FF2B5EF4-FFF2-40B4-BE49-F238E27FC236}">
                <a16:creationId xmlns:a16="http://schemas.microsoft.com/office/drawing/2014/main" id="{2D9A21C5-5282-C15F-5DB5-AC26BA85C9C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7" name="Slide Number Placeholder 5">
            <a:extLst>
              <a:ext uri="{FF2B5EF4-FFF2-40B4-BE49-F238E27FC236}">
                <a16:creationId xmlns:a16="http://schemas.microsoft.com/office/drawing/2014/main" id="{D476FE29-B6C9-6FCB-4E12-F6803E27377E}"/>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7" name="object 83">
            <a:extLst>
              <a:ext uri="{FF2B5EF4-FFF2-40B4-BE49-F238E27FC236}">
                <a16:creationId xmlns:a16="http://schemas.microsoft.com/office/drawing/2014/main" id="{D9EB414C-0F6F-0EA2-CBC9-276C4EB35D8C}"/>
              </a:ext>
            </a:extLst>
          </p:cNvPr>
          <p:cNvSpPr txBox="1">
            <a:spLocks/>
          </p:cNvSpPr>
          <p:nvPr userDrawn="1"/>
        </p:nvSpPr>
        <p:spPr>
          <a:xfrm>
            <a:off x="9115538" y="6357692"/>
            <a:ext cx="2505405" cy="144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t>© The Trustees of the Natural History Museum, London</a:t>
            </a:r>
          </a:p>
        </p:txBody>
      </p:sp>
    </p:spTree>
    <p:extLst>
      <p:ext uri="{BB962C8B-B14F-4D97-AF65-F5344CB8AC3E}">
        <p14:creationId xmlns:p14="http://schemas.microsoft.com/office/powerpoint/2010/main" val="120413174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wo Image Text Block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6159140"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6159139"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00639624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hree Image Text Block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8123999"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8123998"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4206000"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4205999"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98104387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Four Image Text Block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9095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9095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3224000"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3223999"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3">
            <a:extLst>
              <a:ext uri="{FF2B5EF4-FFF2-40B4-BE49-F238E27FC236}">
                <a16:creationId xmlns:a16="http://schemas.microsoft.com/office/drawing/2014/main" id="{E95B51CC-6291-9FD8-D591-E5BD736C3BB8}"/>
              </a:ext>
            </a:extLst>
          </p:cNvPr>
          <p:cNvSpPr>
            <a:spLocks noGrp="1"/>
          </p:cNvSpPr>
          <p:nvPr>
            <p:ph type="pic" sz="quarter" idx="21"/>
          </p:nvPr>
        </p:nvSpPr>
        <p:spPr>
          <a:xfrm>
            <a:off x="6159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3" name="Text Placeholder 16">
            <a:extLst>
              <a:ext uri="{FF2B5EF4-FFF2-40B4-BE49-F238E27FC236}">
                <a16:creationId xmlns:a16="http://schemas.microsoft.com/office/drawing/2014/main" id="{A5D0CC28-F86F-18AD-E083-8977AFE22896}"/>
              </a:ext>
            </a:extLst>
          </p:cNvPr>
          <p:cNvSpPr>
            <a:spLocks noGrp="1"/>
          </p:cNvSpPr>
          <p:nvPr>
            <p:ph type="body" sz="quarter" idx="22"/>
          </p:nvPr>
        </p:nvSpPr>
        <p:spPr>
          <a:xfrm>
            <a:off x="6159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76765961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Quote + Two Imag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342" y="0"/>
            <a:ext cx="6094800" cy="6858000"/>
          </a:xfrm>
          <a:prstGeom prst="rect">
            <a:avLst/>
          </a:prstGeom>
          <a:solidFill>
            <a:schemeClr val="bg1">
              <a:lumMod val="95000"/>
            </a:schemeClr>
          </a:solidFill>
        </p:spPr>
        <p:txBody>
          <a:bodyPr/>
          <a:lstStyle>
            <a:lvl1pPr marL="0" indent="0">
              <a:buNone/>
              <a:defRPr>
                <a:solidFill>
                  <a:schemeClr val="bg1"/>
                </a:solidFill>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14" name="Picture Placeholder 12">
            <a:extLst>
              <a:ext uri="{FF2B5EF4-FFF2-40B4-BE49-F238E27FC236}">
                <a16:creationId xmlns:a16="http://schemas.microsoft.com/office/drawing/2014/main" id="{D8B78B49-BC35-180C-C3AF-949D1022C8E0}"/>
              </a:ext>
            </a:extLst>
          </p:cNvPr>
          <p:cNvSpPr>
            <a:spLocks noGrp="1"/>
          </p:cNvSpPr>
          <p:nvPr>
            <p:ph type="pic" sz="quarter" idx="16"/>
          </p:nvPr>
        </p:nvSpPr>
        <p:spPr>
          <a:xfrm>
            <a:off x="6919538" y="1223963"/>
            <a:ext cx="4392000" cy="4392000"/>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3018442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Infographics – White">
    <p:bg>
      <p:bgPr>
        <a:solidFill>
          <a:schemeClr val="accent5"/>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4527135-00FC-6C41-BCA1-546030B5DE4D}"/>
              </a:ext>
            </a:extLst>
          </p:cNvPr>
          <p:cNvSpPr/>
          <p:nvPr userDrawn="1"/>
        </p:nvSpPr>
        <p:spPr>
          <a:xfrm>
            <a:off x="6291893" y="0"/>
            <a:ext cx="590010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F5CB7C9-579F-7445-AD96-78269AC7CEF9}"/>
              </a:ext>
            </a:extLst>
          </p:cNvPr>
          <p:cNvSpPr>
            <a:spLocks noGrp="1"/>
          </p:cNvSpPr>
          <p:nvPr>
            <p:ph sz="quarter" idx="14" hasCustomPrompt="1"/>
          </p:nvPr>
        </p:nvSpPr>
        <p:spPr>
          <a:xfrm>
            <a:off x="6825803" y="198000"/>
            <a:ext cx="5150197" cy="5686863"/>
          </a:xfrm>
          <a:prstGeom prst="rect">
            <a:avLst/>
          </a:prstGeom>
        </p:spPr>
        <p:txBody>
          <a:bodyPr/>
          <a:lstStyle>
            <a:lvl1pPr marL="0" indent="0">
              <a:buNone/>
              <a:defRPr/>
            </a:lvl1pPr>
          </a:lstStyle>
          <a:p>
            <a:pPr lvl="0"/>
            <a:r>
              <a:rPr lang="en-GB"/>
              <a:t>Add chart or other content here</a:t>
            </a:r>
          </a:p>
        </p:txBody>
      </p:sp>
      <p:sp>
        <p:nvSpPr>
          <p:cNvPr id="3" name="Text Placeholder 2">
            <a:extLst>
              <a:ext uri="{FF2B5EF4-FFF2-40B4-BE49-F238E27FC236}">
                <a16:creationId xmlns:a16="http://schemas.microsoft.com/office/drawing/2014/main" id="{A388399D-5F72-8588-0625-526B41F71A7B}"/>
              </a:ext>
            </a:extLst>
          </p:cNvPr>
          <p:cNvSpPr>
            <a:spLocks noGrp="1"/>
          </p:cNvSpPr>
          <p:nvPr>
            <p:ph type="body" idx="1" hasCustomPrompt="1"/>
          </p:nvPr>
        </p:nvSpPr>
        <p:spPr>
          <a:xfrm>
            <a:off x="288000" y="504000"/>
            <a:ext cx="540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5" name="Title Placeholder 1">
            <a:extLst>
              <a:ext uri="{FF2B5EF4-FFF2-40B4-BE49-F238E27FC236}">
                <a16:creationId xmlns:a16="http://schemas.microsoft.com/office/drawing/2014/main" id="{0E310459-7A6D-1A3D-A697-79A68442B442}"/>
              </a:ext>
            </a:extLst>
          </p:cNvPr>
          <p:cNvSpPr>
            <a:spLocks noGrp="1"/>
          </p:cNvSpPr>
          <p:nvPr>
            <p:ph type="title"/>
          </p:nvPr>
        </p:nvSpPr>
        <p:spPr>
          <a:xfrm>
            <a:off x="288000" y="252000"/>
            <a:ext cx="5400000" cy="249300"/>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0" name="Footer Placeholder 4">
            <a:extLst>
              <a:ext uri="{FF2B5EF4-FFF2-40B4-BE49-F238E27FC236}">
                <a16:creationId xmlns:a16="http://schemas.microsoft.com/office/drawing/2014/main" id="{CA6380F6-CC76-AF00-82A7-5D936E575F1A}"/>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11" name="Graphic 10">
            <a:extLst>
              <a:ext uri="{FF2B5EF4-FFF2-40B4-BE49-F238E27FC236}">
                <a16:creationId xmlns:a16="http://schemas.microsoft.com/office/drawing/2014/main" id="{2D9A21C5-5282-C15F-5DB5-AC26BA85C9C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7" name="Slide Number Placeholder 5">
            <a:extLst>
              <a:ext uri="{FF2B5EF4-FFF2-40B4-BE49-F238E27FC236}">
                <a16:creationId xmlns:a16="http://schemas.microsoft.com/office/drawing/2014/main" id="{D476FE29-B6C9-6FCB-4E12-F6803E27377E}"/>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7" name="object 83">
            <a:extLst>
              <a:ext uri="{FF2B5EF4-FFF2-40B4-BE49-F238E27FC236}">
                <a16:creationId xmlns:a16="http://schemas.microsoft.com/office/drawing/2014/main" id="{D9EB414C-0F6F-0EA2-CBC9-276C4EB35D8C}"/>
              </a:ext>
            </a:extLst>
          </p:cNvPr>
          <p:cNvSpPr txBox="1">
            <a:spLocks/>
          </p:cNvSpPr>
          <p:nvPr userDrawn="1"/>
        </p:nvSpPr>
        <p:spPr>
          <a:xfrm>
            <a:off x="9115538" y="6357692"/>
            <a:ext cx="2505405" cy="144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t>© The Trustees of the Natural History Museum, London</a:t>
            </a:r>
          </a:p>
        </p:txBody>
      </p:sp>
    </p:spTree>
    <p:extLst>
      <p:ext uri="{BB962C8B-B14F-4D97-AF65-F5344CB8AC3E}">
        <p14:creationId xmlns:p14="http://schemas.microsoft.com/office/powerpoint/2010/main" val="289089475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Quote + Imag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388076162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Divider Slide – Anthrac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3415-9ABB-468D-8000-D4709829BACC}"/>
              </a:ext>
            </a:extLst>
          </p:cNvPr>
          <p:cNvSpPr>
            <a:spLocks noGrp="1"/>
          </p:cNvSpPr>
          <p:nvPr>
            <p:ph type="title" hasCustomPrompt="1"/>
          </p:nvPr>
        </p:nvSpPr>
        <p:spPr>
          <a:xfrm>
            <a:off x="212400" y="2808000"/>
            <a:ext cx="11764800" cy="751872"/>
          </a:xfrm>
          <a:prstGeom prst="rect">
            <a:avLst/>
          </a:prstGeom>
        </p:spPr>
        <p:txBody>
          <a:bodyPr anchor="ctr" anchorCtr="0"/>
          <a:lstStyle>
            <a:lvl1pPr algn="ctr">
              <a:lnSpc>
                <a:spcPct val="105000"/>
              </a:lnSpc>
              <a:defRPr sz="5000" cap="none" baseline="0">
                <a:solidFill>
                  <a:schemeClr val="bg1"/>
                </a:solidFill>
              </a:defRPr>
            </a:lvl1pPr>
          </a:lstStyle>
          <a:p>
            <a:r>
              <a:rPr lang="en-US"/>
              <a:t>Divider headline</a:t>
            </a:r>
            <a:endParaRPr lang="en-GB"/>
          </a:p>
        </p:txBody>
      </p:sp>
      <p:sp>
        <p:nvSpPr>
          <p:cNvPr id="4" name="Footer Placeholder 4">
            <a:extLst>
              <a:ext uri="{FF2B5EF4-FFF2-40B4-BE49-F238E27FC236}">
                <a16:creationId xmlns:a16="http://schemas.microsoft.com/office/drawing/2014/main" id="{30047339-7B32-1229-E1D9-4CE9FB6205E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8" name="Graphic 7">
            <a:extLst>
              <a:ext uri="{FF2B5EF4-FFF2-40B4-BE49-F238E27FC236}">
                <a16:creationId xmlns:a16="http://schemas.microsoft.com/office/drawing/2014/main" id="{FCE4DD37-74DC-18EC-6F27-3C10BFB66B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2" name="Slide Number Placeholder 5">
            <a:extLst>
              <a:ext uri="{FF2B5EF4-FFF2-40B4-BE49-F238E27FC236}">
                <a16:creationId xmlns:a16="http://schemas.microsoft.com/office/drawing/2014/main" id="{FF7CB1C1-CD15-C2DF-A1E2-7D4A1AADF691}"/>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5" name="object 83">
            <a:extLst>
              <a:ext uri="{FF2B5EF4-FFF2-40B4-BE49-F238E27FC236}">
                <a16:creationId xmlns:a16="http://schemas.microsoft.com/office/drawing/2014/main" id="{D9234D20-FB61-CEDE-20CC-69E88B4FB93B}"/>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59998681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am Four – Anthracit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367114"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2" name="Picture Placeholder 12">
            <a:extLst>
              <a:ext uri="{FF2B5EF4-FFF2-40B4-BE49-F238E27FC236}">
                <a16:creationId xmlns:a16="http://schemas.microsoft.com/office/drawing/2014/main" id="{80830797-0926-92BE-B916-8A1095E84825}"/>
              </a:ext>
            </a:extLst>
          </p:cNvPr>
          <p:cNvSpPr>
            <a:spLocks noGrp="1"/>
          </p:cNvSpPr>
          <p:nvPr>
            <p:ph type="pic" sz="quarter" idx="17"/>
          </p:nvPr>
        </p:nvSpPr>
        <p:spPr>
          <a:xfrm>
            <a:off x="3303783"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3" name="Picture Placeholder 12">
            <a:extLst>
              <a:ext uri="{FF2B5EF4-FFF2-40B4-BE49-F238E27FC236}">
                <a16:creationId xmlns:a16="http://schemas.microsoft.com/office/drawing/2014/main" id="{A6F3CF4D-4DAC-5183-1166-D6B479059CE7}"/>
              </a:ext>
            </a:extLst>
          </p:cNvPr>
          <p:cNvSpPr>
            <a:spLocks noGrp="1"/>
          </p:cNvSpPr>
          <p:nvPr>
            <p:ph type="pic" sz="quarter" idx="18"/>
          </p:nvPr>
        </p:nvSpPr>
        <p:spPr>
          <a:xfrm>
            <a:off x="9177121"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4" name="Picture Placeholder 12">
            <a:extLst>
              <a:ext uri="{FF2B5EF4-FFF2-40B4-BE49-F238E27FC236}">
                <a16:creationId xmlns:a16="http://schemas.microsoft.com/office/drawing/2014/main" id="{A477D485-CCB3-1F6B-543D-0A804E418098}"/>
              </a:ext>
            </a:extLst>
          </p:cNvPr>
          <p:cNvSpPr>
            <a:spLocks noGrp="1"/>
          </p:cNvSpPr>
          <p:nvPr>
            <p:ph type="pic" sz="quarter" idx="19"/>
          </p:nvPr>
        </p:nvSpPr>
        <p:spPr>
          <a:xfrm>
            <a:off x="6240452"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5" name="Text Placeholder 26">
            <a:extLst>
              <a:ext uri="{FF2B5EF4-FFF2-40B4-BE49-F238E27FC236}">
                <a16:creationId xmlns:a16="http://schemas.microsoft.com/office/drawing/2014/main" id="{5BCA238E-F0C9-C26B-EB0B-60D2E814B60D}"/>
              </a:ext>
            </a:extLst>
          </p:cNvPr>
          <p:cNvSpPr>
            <a:spLocks noGrp="1"/>
          </p:cNvSpPr>
          <p:nvPr>
            <p:ph type="body" sz="quarter" idx="20" hasCustomPrompt="1"/>
          </p:nvPr>
        </p:nvSpPr>
        <p:spPr>
          <a:xfrm>
            <a:off x="3547665"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610996"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7" name="Text Placeholder 26">
            <a:extLst>
              <a:ext uri="{FF2B5EF4-FFF2-40B4-BE49-F238E27FC236}">
                <a16:creationId xmlns:a16="http://schemas.microsoft.com/office/drawing/2014/main" id="{D3DF5F59-F59E-9A9E-88DD-BABDD1AD4CCF}"/>
              </a:ext>
            </a:extLst>
          </p:cNvPr>
          <p:cNvSpPr>
            <a:spLocks noGrp="1"/>
          </p:cNvSpPr>
          <p:nvPr>
            <p:ph type="body" sz="quarter" idx="22" hasCustomPrompt="1"/>
          </p:nvPr>
        </p:nvSpPr>
        <p:spPr>
          <a:xfrm>
            <a:off x="9421003"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8" name="Text Placeholder 26">
            <a:extLst>
              <a:ext uri="{FF2B5EF4-FFF2-40B4-BE49-F238E27FC236}">
                <a16:creationId xmlns:a16="http://schemas.microsoft.com/office/drawing/2014/main" id="{AA837080-4286-4D77-E78C-CC13C164B3E6}"/>
              </a:ext>
            </a:extLst>
          </p:cNvPr>
          <p:cNvSpPr>
            <a:spLocks noGrp="1"/>
          </p:cNvSpPr>
          <p:nvPr>
            <p:ph type="body" sz="quarter" idx="23" hasCustomPrompt="1"/>
          </p:nvPr>
        </p:nvSpPr>
        <p:spPr>
          <a:xfrm>
            <a:off x="6484334"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Tree>
    <p:extLst>
      <p:ext uri="{BB962C8B-B14F-4D97-AF65-F5344CB8AC3E}">
        <p14:creationId xmlns:p14="http://schemas.microsoft.com/office/powerpoint/2010/main" val="403669639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eam Multi – Anthracit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70205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74813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7" name="Picture Placeholder 12">
            <a:extLst>
              <a:ext uri="{FF2B5EF4-FFF2-40B4-BE49-F238E27FC236}">
                <a16:creationId xmlns:a16="http://schemas.microsoft.com/office/drawing/2014/main" id="{4933802C-580C-0683-3391-D6BBE13D2A39}"/>
              </a:ext>
            </a:extLst>
          </p:cNvPr>
          <p:cNvSpPr>
            <a:spLocks noGrp="1"/>
          </p:cNvSpPr>
          <p:nvPr>
            <p:ph type="pic" sz="quarter" idx="25"/>
          </p:nvPr>
        </p:nvSpPr>
        <p:spPr>
          <a:xfrm>
            <a:off x="2928864"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8" name="Picture Placeholder 12">
            <a:extLst>
              <a:ext uri="{FF2B5EF4-FFF2-40B4-BE49-F238E27FC236}">
                <a16:creationId xmlns:a16="http://schemas.microsoft.com/office/drawing/2014/main" id="{0ECA70E0-B1C9-CBB7-2033-67AF8D6403B0}"/>
              </a:ext>
            </a:extLst>
          </p:cNvPr>
          <p:cNvSpPr>
            <a:spLocks noGrp="1"/>
          </p:cNvSpPr>
          <p:nvPr>
            <p:ph type="pic" sz="quarter" idx="26"/>
          </p:nvPr>
        </p:nvSpPr>
        <p:spPr>
          <a:xfrm>
            <a:off x="2928864"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9" name="Picture Placeholder 12">
            <a:extLst>
              <a:ext uri="{FF2B5EF4-FFF2-40B4-BE49-F238E27FC236}">
                <a16:creationId xmlns:a16="http://schemas.microsoft.com/office/drawing/2014/main" id="{DD5702B0-25CB-0851-1407-B72F76D24FD8}"/>
              </a:ext>
            </a:extLst>
          </p:cNvPr>
          <p:cNvSpPr>
            <a:spLocks noGrp="1"/>
          </p:cNvSpPr>
          <p:nvPr>
            <p:ph type="pic" sz="quarter" idx="27"/>
          </p:nvPr>
        </p:nvSpPr>
        <p:spPr>
          <a:xfrm>
            <a:off x="514526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0" name="Picture Placeholder 12">
            <a:extLst>
              <a:ext uri="{FF2B5EF4-FFF2-40B4-BE49-F238E27FC236}">
                <a16:creationId xmlns:a16="http://schemas.microsoft.com/office/drawing/2014/main" id="{EDCDE10F-F980-EA53-FF5A-7CFC0C73BF26}"/>
              </a:ext>
            </a:extLst>
          </p:cNvPr>
          <p:cNvSpPr>
            <a:spLocks noGrp="1"/>
          </p:cNvSpPr>
          <p:nvPr>
            <p:ph type="pic" sz="quarter" idx="28"/>
          </p:nvPr>
        </p:nvSpPr>
        <p:spPr>
          <a:xfrm>
            <a:off x="514526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1" name="Picture Placeholder 12">
            <a:extLst>
              <a:ext uri="{FF2B5EF4-FFF2-40B4-BE49-F238E27FC236}">
                <a16:creationId xmlns:a16="http://schemas.microsoft.com/office/drawing/2014/main" id="{94F89BF8-DAE1-97AE-8A31-8C7D027DC132}"/>
              </a:ext>
            </a:extLst>
          </p:cNvPr>
          <p:cNvSpPr>
            <a:spLocks noGrp="1"/>
          </p:cNvSpPr>
          <p:nvPr>
            <p:ph type="pic" sz="quarter" idx="29"/>
          </p:nvPr>
        </p:nvSpPr>
        <p:spPr>
          <a:xfrm>
            <a:off x="7360429"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2" name="Picture Placeholder 12">
            <a:extLst>
              <a:ext uri="{FF2B5EF4-FFF2-40B4-BE49-F238E27FC236}">
                <a16:creationId xmlns:a16="http://schemas.microsoft.com/office/drawing/2014/main" id="{B74C72E1-39F3-FEBB-8F16-D27F2FD168AE}"/>
              </a:ext>
            </a:extLst>
          </p:cNvPr>
          <p:cNvSpPr>
            <a:spLocks noGrp="1"/>
          </p:cNvSpPr>
          <p:nvPr>
            <p:ph type="pic" sz="quarter" idx="30"/>
          </p:nvPr>
        </p:nvSpPr>
        <p:spPr>
          <a:xfrm>
            <a:off x="7360429"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3" name="Picture Placeholder 12">
            <a:extLst>
              <a:ext uri="{FF2B5EF4-FFF2-40B4-BE49-F238E27FC236}">
                <a16:creationId xmlns:a16="http://schemas.microsoft.com/office/drawing/2014/main" id="{B602F024-0656-78B3-3BF3-AAE2FD754423}"/>
              </a:ext>
            </a:extLst>
          </p:cNvPr>
          <p:cNvSpPr>
            <a:spLocks noGrp="1"/>
          </p:cNvSpPr>
          <p:nvPr>
            <p:ph type="pic" sz="quarter" idx="31"/>
          </p:nvPr>
        </p:nvSpPr>
        <p:spPr>
          <a:xfrm>
            <a:off x="9614232"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4" name="Picture Placeholder 12">
            <a:extLst>
              <a:ext uri="{FF2B5EF4-FFF2-40B4-BE49-F238E27FC236}">
                <a16:creationId xmlns:a16="http://schemas.microsoft.com/office/drawing/2014/main" id="{E8301D06-D8A3-3A42-1856-40114E391608}"/>
              </a:ext>
            </a:extLst>
          </p:cNvPr>
          <p:cNvSpPr>
            <a:spLocks noGrp="1"/>
          </p:cNvSpPr>
          <p:nvPr>
            <p:ph type="pic" sz="quarter" idx="32"/>
          </p:nvPr>
        </p:nvSpPr>
        <p:spPr>
          <a:xfrm>
            <a:off x="9614232"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5" name="Text Placeholder 26">
            <a:extLst>
              <a:ext uri="{FF2B5EF4-FFF2-40B4-BE49-F238E27FC236}">
                <a16:creationId xmlns:a16="http://schemas.microsoft.com/office/drawing/2014/main" id="{0FA54B0B-3B33-D584-05C4-C6781B80A20C}"/>
              </a:ext>
            </a:extLst>
          </p:cNvPr>
          <p:cNvSpPr>
            <a:spLocks noGrp="1"/>
          </p:cNvSpPr>
          <p:nvPr>
            <p:ph type="body" sz="quarter" idx="33" hasCustomPrompt="1"/>
          </p:nvPr>
        </p:nvSpPr>
        <p:spPr>
          <a:xfrm>
            <a:off x="74813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6" name="Text Placeholder 26">
            <a:extLst>
              <a:ext uri="{FF2B5EF4-FFF2-40B4-BE49-F238E27FC236}">
                <a16:creationId xmlns:a16="http://schemas.microsoft.com/office/drawing/2014/main" id="{0F615FC5-608D-2E8E-A2C2-08B43089FB9F}"/>
              </a:ext>
            </a:extLst>
          </p:cNvPr>
          <p:cNvSpPr>
            <a:spLocks noGrp="1"/>
          </p:cNvSpPr>
          <p:nvPr>
            <p:ph type="body" sz="quarter" idx="34" hasCustomPrompt="1"/>
          </p:nvPr>
        </p:nvSpPr>
        <p:spPr>
          <a:xfrm>
            <a:off x="2974947"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7" name="Text Placeholder 26">
            <a:extLst>
              <a:ext uri="{FF2B5EF4-FFF2-40B4-BE49-F238E27FC236}">
                <a16:creationId xmlns:a16="http://schemas.microsoft.com/office/drawing/2014/main" id="{F5D6178A-390E-ED5C-0F83-62269046DB1A}"/>
              </a:ext>
            </a:extLst>
          </p:cNvPr>
          <p:cNvSpPr>
            <a:spLocks noGrp="1"/>
          </p:cNvSpPr>
          <p:nvPr>
            <p:ph type="body" sz="quarter" idx="35" hasCustomPrompt="1"/>
          </p:nvPr>
        </p:nvSpPr>
        <p:spPr>
          <a:xfrm>
            <a:off x="2974947"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8" name="Text Placeholder 26">
            <a:extLst>
              <a:ext uri="{FF2B5EF4-FFF2-40B4-BE49-F238E27FC236}">
                <a16:creationId xmlns:a16="http://schemas.microsoft.com/office/drawing/2014/main" id="{AC83422F-AB55-2C1F-B15E-6E7F62B514E1}"/>
              </a:ext>
            </a:extLst>
          </p:cNvPr>
          <p:cNvSpPr>
            <a:spLocks noGrp="1"/>
          </p:cNvSpPr>
          <p:nvPr>
            <p:ph type="body" sz="quarter" idx="36" hasCustomPrompt="1"/>
          </p:nvPr>
        </p:nvSpPr>
        <p:spPr>
          <a:xfrm>
            <a:off x="519134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9" name="Text Placeholder 26">
            <a:extLst>
              <a:ext uri="{FF2B5EF4-FFF2-40B4-BE49-F238E27FC236}">
                <a16:creationId xmlns:a16="http://schemas.microsoft.com/office/drawing/2014/main" id="{A4769D8B-2DD3-D461-0C9C-B3C871D60E39}"/>
              </a:ext>
            </a:extLst>
          </p:cNvPr>
          <p:cNvSpPr>
            <a:spLocks noGrp="1"/>
          </p:cNvSpPr>
          <p:nvPr>
            <p:ph type="body" sz="quarter" idx="37" hasCustomPrompt="1"/>
          </p:nvPr>
        </p:nvSpPr>
        <p:spPr>
          <a:xfrm>
            <a:off x="519134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0" name="Text Placeholder 26">
            <a:extLst>
              <a:ext uri="{FF2B5EF4-FFF2-40B4-BE49-F238E27FC236}">
                <a16:creationId xmlns:a16="http://schemas.microsoft.com/office/drawing/2014/main" id="{4545DEDC-E58B-4E4B-AF3C-6B6C9B82492C}"/>
              </a:ext>
            </a:extLst>
          </p:cNvPr>
          <p:cNvSpPr>
            <a:spLocks noGrp="1"/>
          </p:cNvSpPr>
          <p:nvPr>
            <p:ph type="body" sz="quarter" idx="38" hasCustomPrompt="1"/>
          </p:nvPr>
        </p:nvSpPr>
        <p:spPr>
          <a:xfrm>
            <a:off x="7406512"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9" name="Text Placeholder 26">
            <a:extLst>
              <a:ext uri="{FF2B5EF4-FFF2-40B4-BE49-F238E27FC236}">
                <a16:creationId xmlns:a16="http://schemas.microsoft.com/office/drawing/2014/main" id="{92839883-7543-198D-59BB-52A12CC39E48}"/>
              </a:ext>
            </a:extLst>
          </p:cNvPr>
          <p:cNvSpPr>
            <a:spLocks noGrp="1"/>
          </p:cNvSpPr>
          <p:nvPr>
            <p:ph type="body" sz="quarter" idx="39" hasCustomPrompt="1"/>
          </p:nvPr>
        </p:nvSpPr>
        <p:spPr>
          <a:xfrm>
            <a:off x="7406512"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0" name="Text Placeholder 26">
            <a:extLst>
              <a:ext uri="{FF2B5EF4-FFF2-40B4-BE49-F238E27FC236}">
                <a16:creationId xmlns:a16="http://schemas.microsoft.com/office/drawing/2014/main" id="{22F50C37-B83B-6891-B02A-C4900120BA69}"/>
              </a:ext>
            </a:extLst>
          </p:cNvPr>
          <p:cNvSpPr>
            <a:spLocks noGrp="1"/>
          </p:cNvSpPr>
          <p:nvPr>
            <p:ph type="body" sz="quarter" idx="40" hasCustomPrompt="1"/>
          </p:nvPr>
        </p:nvSpPr>
        <p:spPr>
          <a:xfrm>
            <a:off x="9660315"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1" name="Text Placeholder 26">
            <a:extLst>
              <a:ext uri="{FF2B5EF4-FFF2-40B4-BE49-F238E27FC236}">
                <a16:creationId xmlns:a16="http://schemas.microsoft.com/office/drawing/2014/main" id="{9A3F2ABE-FC6E-D027-667B-49B53485B676}"/>
              </a:ext>
            </a:extLst>
          </p:cNvPr>
          <p:cNvSpPr>
            <a:spLocks noGrp="1"/>
          </p:cNvSpPr>
          <p:nvPr>
            <p:ph type="body" sz="quarter" idx="41" hasCustomPrompt="1"/>
          </p:nvPr>
        </p:nvSpPr>
        <p:spPr>
          <a:xfrm>
            <a:off x="9660315"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0" name="Picture Placeholder 12">
            <a:extLst>
              <a:ext uri="{FF2B5EF4-FFF2-40B4-BE49-F238E27FC236}">
                <a16:creationId xmlns:a16="http://schemas.microsoft.com/office/drawing/2014/main" id="{2DB60227-1F00-1798-6466-609E4C811EAC}"/>
              </a:ext>
            </a:extLst>
          </p:cNvPr>
          <p:cNvSpPr>
            <a:spLocks noGrp="1"/>
          </p:cNvSpPr>
          <p:nvPr>
            <p:ph type="pic" sz="quarter" idx="24"/>
          </p:nvPr>
        </p:nvSpPr>
        <p:spPr>
          <a:xfrm>
            <a:off x="70205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36541744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End pag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65445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Divider Slide – Aqu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3415-9ABB-468D-8000-D4709829BACC}"/>
              </a:ext>
            </a:extLst>
          </p:cNvPr>
          <p:cNvSpPr>
            <a:spLocks noGrp="1"/>
          </p:cNvSpPr>
          <p:nvPr>
            <p:ph type="title" hasCustomPrompt="1"/>
          </p:nvPr>
        </p:nvSpPr>
        <p:spPr>
          <a:xfrm>
            <a:off x="212400" y="2808000"/>
            <a:ext cx="11764800" cy="751872"/>
          </a:xfrm>
          <a:prstGeom prst="rect">
            <a:avLst/>
          </a:prstGeom>
        </p:spPr>
        <p:txBody>
          <a:bodyPr anchor="ctr" anchorCtr="0"/>
          <a:lstStyle>
            <a:lvl1pPr algn="ctr">
              <a:lnSpc>
                <a:spcPct val="105000"/>
              </a:lnSpc>
              <a:defRPr sz="5000" cap="none" baseline="0">
                <a:solidFill>
                  <a:schemeClr val="tx1"/>
                </a:solidFill>
              </a:defRPr>
            </a:lvl1pPr>
          </a:lstStyle>
          <a:p>
            <a:r>
              <a:rPr lang="en-US"/>
              <a:t>Divider headline</a:t>
            </a:r>
            <a:endParaRPr lang="en-GB"/>
          </a:p>
        </p:txBody>
      </p:sp>
    </p:spTree>
    <p:extLst>
      <p:ext uri="{BB962C8B-B14F-4D97-AF65-F5344CB8AC3E}">
        <p14:creationId xmlns:p14="http://schemas.microsoft.com/office/powerpoint/2010/main" val="2301981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6159140"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6159139"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12920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8123999"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8123998"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4206000"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4205999"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953759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9095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9095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3224000"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3223999"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3">
            <a:extLst>
              <a:ext uri="{FF2B5EF4-FFF2-40B4-BE49-F238E27FC236}">
                <a16:creationId xmlns:a16="http://schemas.microsoft.com/office/drawing/2014/main" id="{E95B51CC-6291-9FD8-D591-E5BD736C3BB8}"/>
              </a:ext>
            </a:extLst>
          </p:cNvPr>
          <p:cNvSpPr>
            <a:spLocks noGrp="1"/>
          </p:cNvSpPr>
          <p:nvPr>
            <p:ph type="pic" sz="quarter" idx="21"/>
          </p:nvPr>
        </p:nvSpPr>
        <p:spPr>
          <a:xfrm>
            <a:off x="6159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3" name="Text Placeholder 16">
            <a:extLst>
              <a:ext uri="{FF2B5EF4-FFF2-40B4-BE49-F238E27FC236}">
                <a16:creationId xmlns:a16="http://schemas.microsoft.com/office/drawing/2014/main" id="{A5D0CC28-F86F-18AD-E083-8977AFE22896}"/>
              </a:ext>
            </a:extLst>
          </p:cNvPr>
          <p:cNvSpPr>
            <a:spLocks noGrp="1"/>
          </p:cNvSpPr>
          <p:nvPr>
            <p:ph type="body" sz="quarter" idx="22"/>
          </p:nvPr>
        </p:nvSpPr>
        <p:spPr>
          <a:xfrm>
            <a:off x="6159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875433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 Two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342" y="0"/>
            <a:ext cx="6094800" cy="6858000"/>
          </a:xfrm>
          <a:prstGeom prst="rect">
            <a:avLst/>
          </a:prstGeom>
          <a:solidFill>
            <a:schemeClr val="bg1">
              <a:lumMod val="95000"/>
            </a:schemeClr>
          </a:solidFill>
        </p:spPr>
        <p:txBody>
          <a:bodyPr/>
          <a:lstStyle>
            <a:lvl1pPr marL="0" indent="0">
              <a:buNone/>
              <a:defRPr>
                <a:solidFill>
                  <a:schemeClr val="bg1"/>
                </a:solidFill>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14" name="Picture Placeholder 12">
            <a:extLst>
              <a:ext uri="{FF2B5EF4-FFF2-40B4-BE49-F238E27FC236}">
                <a16:creationId xmlns:a16="http://schemas.microsoft.com/office/drawing/2014/main" id="{D8B78B49-BC35-180C-C3AF-949D1022C8E0}"/>
              </a:ext>
            </a:extLst>
          </p:cNvPr>
          <p:cNvSpPr>
            <a:spLocks noGrp="1"/>
          </p:cNvSpPr>
          <p:nvPr>
            <p:ph type="pic" sz="quarter" idx="16"/>
          </p:nvPr>
        </p:nvSpPr>
        <p:spPr>
          <a:xfrm>
            <a:off x="6919538" y="1223963"/>
            <a:ext cx="4392000" cy="4392000"/>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1623011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1716750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D8062-E250-15B4-43ED-BDFDD76CC5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247AFF5-2F3D-C8EE-1C8A-27BEE99FC3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71D3E6-4CEF-58EC-7EAB-826ABB5715C2}"/>
              </a:ext>
            </a:extLst>
          </p:cNvPr>
          <p:cNvSpPr>
            <a:spLocks noGrp="1"/>
          </p:cNvSpPr>
          <p:nvPr>
            <p:ph type="dt" sz="half" idx="10"/>
          </p:nvPr>
        </p:nvSpPr>
        <p:spPr/>
        <p:txBody>
          <a:bodyPr/>
          <a:lstStyle/>
          <a:p>
            <a:fld id="{9A7CEAD1-2BD8-4125-8054-E59117F34FBB}" type="datetimeFigureOut">
              <a:rPr lang="en-GB" smtClean="0"/>
              <a:t>03/09/2024</a:t>
            </a:fld>
            <a:endParaRPr lang="en-GB"/>
          </a:p>
        </p:txBody>
      </p:sp>
      <p:sp>
        <p:nvSpPr>
          <p:cNvPr id="5" name="Footer Placeholder 4">
            <a:extLst>
              <a:ext uri="{FF2B5EF4-FFF2-40B4-BE49-F238E27FC236}">
                <a16:creationId xmlns:a16="http://schemas.microsoft.com/office/drawing/2014/main" id="{9923022D-4654-4130-08B0-09337ADA9E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3051D6-A2A9-4767-7E1A-799E98485348}"/>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34478092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Slide – Anthracit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3415-9ABB-468D-8000-D4709829BACC}"/>
              </a:ext>
            </a:extLst>
          </p:cNvPr>
          <p:cNvSpPr>
            <a:spLocks noGrp="1"/>
          </p:cNvSpPr>
          <p:nvPr>
            <p:ph type="title" hasCustomPrompt="1"/>
          </p:nvPr>
        </p:nvSpPr>
        <p:spPr>
          <a:xfrm>
            <a:off x="212400" y="2808000"/>
            <a:ext cx="11764800" cy="751872"/>
          </a:xfrm>
          <a:prstGeom prst="rect">
            <a:avLst/>
          </a:prstGeom>
        </p:spPr>
        <p:txBody>
          <a:bodyPr anchor="ctr" anchorCtr="0"/>
          <a:lstStyle>
            <a:lvl1pPr algn="ctr">
              <a:lnSpc>
                <a:spcPct val="105000"/>
              </a:lnSpc>
              <a:defRPr sz="5000" cap="none" baseline="0">
                <a:solidFill>
                  <a:schemeClr val="bg1"/>
                </a:solidFill>
              </a:defRPr>
            </a:lvl1pPr>
          </a:lstStyle>
          <a:p>
            <a:r>
              <a:rPr lang="en-US"/>
              <a:t>Divider headline</a:t>
            </a:r>
            <a:endParaRPr lang="en-GB"/>
          </a:p>
        </p:txBody>
      </p:sp>
      <p:sp>
        <p:nvSpPr>
          <p:cNvPr id="4" name="Footer Placeholder 4">
            <a:extLst>
              <a:ext uri="{FF2B5EF4-FFF2-40B4-BE49-F238E27FC236}">
                <a16:creationId xmlns:a16="http://schemas.microsoft.com/office/drawing/2014/main" id="{30047339-7B32-1229-E1D9-4CE9FB6205E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8" name="Graphic 7">
            <a:extLst>
              <a:ext uri="{FF2B5EF4-FFF2-40B4-BE49-F238E27FC236}">
                <a16:creationId xmlns:a16="http://schemas.microsoft.com/office/drawing/2014/main" id="{FCE4DD37-74DC-18EC-6F27-3C10BFB66B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2" name="Slide Number Placeholder 5">
            <a:extLst>
              <a:ext uri="{FF2B5EF4-FFF2-40B4-BE49-F238E27FC236}">
                <a16:creationId xmlns:a16="http://schemas.microsoft.com/office/drawing/2014/main" id="{FF7CB1C1-CD15-C2DF-A1E2-7D4A1AADF691}"/>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5" name="object 83">
            <a:extLst>
              <a:ext uri="{FF2B5EF4-FFF2-40B4-BE49-F238E27FC236}">
                <a16:creationId xmlns:a16="http://schemas.microsoft.com/office/drawing/2014/main" id="{D9234D20-FB61-CEDE-20CC-69E88B4FB93B}"/>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655292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Four – Anthrac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367114"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2" name="Picture Placeholder 12">
            <a:extLst>
              <a:ext uri="{FF2B5EF4-FFF2-40B4-BE49-F238E27FC236}">
                <a16:creationId xmlns:a16="http://schemas.microsoft.com/office/drawing/2014/main" id="{80830797-0926-92BE-B916-8A1095E84825}"/>
              </a:ext>
            </a:extLst>
          </p:cNvPr>
          <p:cNvSpPr>
            <a:spLocks noGrp="1"/>
          </p:cNvSpPr>
          <p:nvPr>
            <p:ph type="pic" sz="quarter" idx="17"/>
          </p:nvPr>
        </p:nvSpPr>
        <p:spPr>
          <a:xfrm>
            <a:off x="3303783"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3" name="Picture Placeholder 12">
            <a:extLst>
              <a:ext uri="{FF2B5EF4-FFF2-40B4-BE49-F238E27FC236}">
                <a16:creationId xmlns:a16="http://schemas.microsoft.com/office/drawing/2014/main" id="{A6F3CF4D-4DAC-5183-1166-D6B479059CE7}"/>
              </a:ext>
            </a:extLst>
          </p:cNvPr>
          <p:cNvSpPr>
            <a:spLocks noGrp="1"/>
          </p:cNvSpPr>
          <p:nvPr>
            <p:ph type="pic" sz="quarter" idx="18"/>
          </p:nvPr>
        </p:nvSpPr>
        <p:spPr>
          <a:xfrm>
            <a:off x="9177121"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4" name="Picture Placeholder 12">
            <a:extLst>
              <a:ext uri="{FF2B5EF4-FFF2-40B4-BE49-F238E27FC236}">
                <a16:creationId xmlns:a16="http://schemas.microsoft.com/office/drawing/2014/main" id="{A477D485-CCB3-1F6B-543D-0A804E418098}"/>
              </a:ext>
            </a:extLst>
          </p:cNvPr>
          <p:cNvSpPr>
            <a:spLocks noGrp="1"/>
          </p:cNvSpPr>
          <p:nvPr>
            <p:ph type="pic" sz="quarter" idx="19"/>
          </p:nvPr>
        </p:nvSpPr>
        <p:spPr>
          <a:xfrm>
            <a:off x="6240452"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5" name="Text Placeholder 26">
            <a:extLst>
              <a:ext uri="{FF2B5EF4-FFF2-40B4-BE49-F238E27FC236}">
                <a16:creationId xmlns:a16="http://schemas.microsoft.com/office/drawing/2014/main" id="{5BCA238E-F0C9-C26B-EB0B-60D2E814B60D}"/>
              </a:ext>
            </a:extLst>
          </p:cNvPr>
          <p:cNvSpPr>
            <a:spLocks noGrp="1"/>
          </p:cNvSpPr>
          <p:nvPr>
            <p:ph type="body" sz="quarter" idx="20" hasCustomPrompt="1"/>
          </p:nvPr>
        </p:nvSpPr>
        <p:spPr>
          <a:xfrm>
            <a:off x="3547665"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610996"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7" name="Text Placeholder 26">
            <a:extLst>
              <a:ext uri="{FF2B5EF4-FFF2-40B4-BE49-F238E27FC236}">
                <a16:creationId xmlns:a16="http://schemas.microsoft.com/office/drawing/2014/main" id="{D3DF5F59-F59E-9A9E-88DD-BABDD1AD4CCF}"/>
              </a:ext>
            </a:extLst>
          </p:cNvPr>
          <p:cNvSpPr>
            <a:spLocks noGrp="1"/>
          </p:cNvSpPr>
          <p:nvPr>
            <p:ph type="body" sz="quarter" idx="22" hasCustomPrompt="1"/>
          </p:nvPr>
        </p:nvSpPr>
        <p:spPr>
          <a:xfrm>
            <a:off x="9421003"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8" name="Text Placeholder 26">
            <a:extLst>
              <a:ext uri="{FF2B5EF4-FFF2-40B4-BE49-F238E27FC236}">
                <a16:creationId xmlns:a16="http://schemas.microsoft.com/office/drawing/2014/main" id="{AA837080-4286-4D77-E78C-CC13C164B3E6}"/>
              </a:ext>
            </a:extLst>
          </p:cNvPr>
          <p:cNvSpPr>
            <a:spLocks noGrp="1"/>
          </p:cNvSpPr>
          <p:nvPr>
            <p:ph type="body" sz="quarter" idx="23" hasCustomPrompt="1"/>
          </p:nvPr>
        </p:nvSpPr>
        <p:spPr>
          <a:xfrm>
            <a:off x="6484334"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Tree>
    <p:extLst>
      <p:ext uri="{BB962C8B-B14F-4D97-AF65-F5344CB8AC3E}">
        <p14:creationId xmlns:p14="http://schemas.microsoft.com/office/powerpoint/2010/main" val="19011882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 Multi – Anthrac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70205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74813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7" name="Picture Placeholder 12">
            <a:extLst>
              <a:ext uri="{FF2B5EF4-FFF2-40B4-BE49-F238E27FC236}">
                <a16:creationId xmlns:a16="http://schemas.microsoft.com/office/drawing/2014/main" id="{4933802C-580C-0683-3391-D6BBE13D2A39}"/>
              </a:ext>
            </a:extLst>
          </p:cNvPr>
          <p:cNvSpPr>
            <a:spLocks noGrp="1"/>
          </p:cNvSpPr>
          <p:nvPr>
            <p:ph type="pic" sz="quarter" idx="25"/>
          </p:nvPr>
        </p:nvSpPr>
        <p:spPr>
          <a:xfrm>
            <a:off x="2928864"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8" name="Picture Placeholder 12">
            <a:extLst>
              <a:ext uri="{FF2B5EF4-FFF2-40B4-BE49-F238E27FC236}">
                <a16:creationId xmlns:a16="http://schemas.microsoft.com/office/drawing/2014/main" id="{0ECA70E0-B1C9-CBB7-2033-67AF8D6403B0}"/>
              </a:ext>
            </a:extLst>
          </p:cNvPr>
          <p:cNvSpPr>
            <a:spLocks noGrp="1"/>
          </p:cNvSpPr>
          <p:nvPr>
            <p:ph type="pic" sz="quarter" idx="26"/>
          </p:nvPr>
        </p:nvSpPr>
        <p:spPr>
          <a:xfrm>
            <a:off x="2928864"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9" name="Picture Placeholder 12">
            <a:extLst>
              <a:ext uri="{FF2B5EF4-FFF2-40B4-BE49-F238E27FC236}">
                <a16:creationId xmlns:a16="http://schemas.microsoft.com/office/drawing/2014/main" id="{DD5702B0-25CB-0851-1407-B72F76D24FD8}"/>
              </a:ext>
            </a:extLst>
          </p:cNvPr>
          <p:cNvSpPr>
            <a:spLocks noGrp="1"/>
          </p:cNvSpPr>
          <p:nvPr>
            <p:ph type="pic" sz="quarter" idx="27"/>
          </p:nvPr>
        </p:nvSpPr>
        <p:spPr>
          <a:xfrm>
            <a:off x="514526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0" name="Picture Placeholder 12">
            <a:extLst>
              <a:ext uri="{FF2B5EF4-FFF2-40B4-BE49-F238E27FC236}">
                <a16:creationId xmlns:a16="http://schemas.microsoft.com/office/drawing/2014/main" id="{EDCDE10F-F980-EA53-FF5A-7CFC0C73BF26}"/>
              </a:ext>
            </a:extLst>
          </p:cNvPr>
          <p:cNvSpPr>
            <a:spLocks noGrp="1"/>
          </p:cNvSpPr>
          <p:nvPr>
            <p:ph type="pic" sz="quarter" idx="28"/>
          </p:nvPr>
        </p:nvSpPr>
        <p:spPr>
          <a:xfrm>
            <a:off x="514526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1" name="Picture Placeholder 12">
            <a:extLst>
              <a:ext uri="{FF2B5EF4-FFF2-40B4-BE49-F238E27FC236}">
                <a16:creationId xmlns:a16="http://schemas.microsoft.com/office/drawing/2014/main" id="{94F89BF8-DAE1-97AE-8A31-8C7D027DC132}"/>
              </a:ext>
            </a:extLst>
          </p:cNvPr>
          <p:cNvSpPr>
            <a:spLocks noGrp="1"/>
          </p:cNvSpPr>
          <p:nvPr>
            <p:ph type="pic" sz="quarter" idx="29"/>
          </p:nvPr>
        </p:nvSpPr>
        <p:spPr>
          <a:xfrm>
            <a:off x="7360429"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2" name="Picture Placeholder 12">
            <a:extLst>
              <a:ext uri="{FF2B5EF4-FFF2-40B4-BE49-F238E27FC236}">
                <a16:creationId xmlns:a16="http://schemas.microsoft.com/office/drawing/2014/main" id="{B74C72E1-39F3-FEBB-8F16-D27F2FD168AE}"/>
              </a:ext>
            </a:extLst>
          </p:cNvPr>
          <p:cNvSpPr>
            <a:spLocks noGrp="1"/>
          </p:cNvSpPr>
          <p:nvPr>
            <p:ph type="pic" sz="quarter" idx="30"/>
          </p:nvPr>
        </p:nvSpPr>
        <p:spPr>
          <a:xfrm>
            <a:off x="7360429"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3" name="Picture Placeholder 12">
            <a:extLst>
              <a:ext uri="{FF2B5EF4-FFF2-40B4-BE49-F238E27FC236}">
                <a16:creationId xmlns:a16="http://schemas.microsoft.com/office/drawing/2014/main" id="{B602F024-0656-78B3-3BF3-AAE2FD754423}"/>
              </a:ext>
            </a:extLst>
          </p:cNvPr>
          <p:cNvSpPr>
            <a:spLocks noGrp="1"/>
          </p:cNvSpPr>
          <p:nvPr>
            <p:ph type="pic" sz="quarter" idx="31"/>
          </p:nvPr>
        </p:nvSpPr>
        <p:spPr>
          <a:xfrm>
            <a:off x="9614232"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4" name="Picture Placeholder 12">
            <a:extLst>
              <a:ext uri="{FF2B5EF4-FFF2-40B4-BE49-F238E27FC236}">
                <a16:creationId xmlns:a16="http://schemas.microsoft.com/office/drawing/2014/main" id="{E8301D06-D8A3-3A42-1856-40114E391608}"/>
              </a:ext>
            </a:extLst>
          </p:cNvPr>
          <p:cNvSpPr>
            <a:spLocks noGrp="1"/>
          </p:cNvSpPr>
          <p:nvPr>
            <p:ph type="pic" sz="quarter" idx="32"/>
          </p:nvPr>
        </p:nvSpPr>
        <p:spPr>
          <a:xfrm>
            <a:off x="9614232"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5" name="Text Placeholder 26">
            <a:extLst>
              <a:ext uri="{FF2B5EF4-FFF2-40B4-BE49-F238E27FC236}">
                <a16:creationId xmlns:a16="http://schemas.microsoft.com/office/drawing/2014/main" id="{0FA54B0B-3B33-D584-05C4-C6781B80A20C}"/>
              </a:ext>
            </a:extLst>
          </p:cNvPr>
          <p:cNvSpPr>
            <a:spLocks noGrp="1"/>
          </p:cNvSpPr>
          <p:nvPr>
            <p:ph type="body" sz="quarter" idx="33" hasCustomPrompt="1"/>
          </p:nvPr>
        </p:nvSpPr>
        <p:spPr>
          <a:xfrm>
            <a:off x="74813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6" name="Text Placeholder 26">
            <a:extLst>
              <a:ext uri="{FF2B5EF4-FFF2-40B4-BE49-F238E27FC236}">
                <a16:creationId xmlns:a16="http://schemas.microsoft.com/office/drawing/2014/main" id="{0F615FC5-608D-2E8E-A2C2-08B43089FB9F}"/>
              </a:ext>
            </a:extLst>
          </p:cNvPr>
          <p:cNvSpPr>
            <a:spLocks noGrp="1"/>
          </p:cNvSpPr>
          <p:nvPr>
            <p:ph type="body" sz="quarter" idx="34" hasCustomPrompt="1"/>
          </p:nvPr>
        </p:nvSpPr>
        <p:spPr>
          <a:xfrm>
            <a:off x="2974947"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7" name="Text Placeholder 26">
            <a:extLst>
              <a:ext uri="{FF2B5EF4-FFF2-40B4-BE49-F238E27FC236}">
                <a16:creationId xmlns:a16="http://schemas.microsoft.com/office/drawing/2014/main" id="{F5D6178A-390E-ED5C-0F83-62269046DB1A}"/>
              </a:ext>
            </a:extLst>
          </p:cNvPr>
          <p:cNvSpPr>
            <a:spLocks noGrp="1"/>
          </p:cNvSpPr>
          <p:nvPr>
            <p:ph type="body" sz="quarter" idx="35" hasCustomPrompt="1"/>
          </p:nvPr>
        </p:nvSpPr>
        <p:spPr>
          <a:xfrm>
            <a:off x="2974947"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8" name="Text Placeholder 26">
            <a:extLst>
              <a:ext uri="{FF2B5EF4-FFF2-40B4-BE49-F238E27FC236}">
                <a16:creationId xmlns:a16="http://schemas.microsoft.com/office/drawing/2014/main" id="{AC83422F-AB55-2C1F-B15E-6E7F62B514E1}"/>
              </a:ext>
            </a:extLst>
          </p:cNvPr>
          <p:cNvSpPr>
            <a:spLocks noGrp="1"/>
          </p:cNvSpPr>
          <p:nvPr>
            <p:ph type="body" sz="quarter" idx="36" hasCustomPrompt="1"/>
          </p:nvPr>
        </p:nvSpPr>
        <p:spPr>
          <a:xfrm>
            <a:off x="519134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9" name="Text Placeholder 26">
            <a:extLst>
              <a:ext uri="{FF2B5EF4-FFF2-40B4-BE49-F238E27FC236}">
                <a16:creationId xmlns:a16="http://schemas.microsoft.com/office/drawing/2014/main" id="{A4769D8B-2DD3-D461-0C9C-B3C871D60E39}"/>
              </a:ext>
            </a:extLst>
          </p:cNvPr>
          <p:cNvSpPr>
            <a:spLocks noGrp="1"/>
          </p:cNvSpPr>
          <p:nvPr>
            <p:ph type="body" sz="quarter" idx="37" hasCustomPrompt="1"/>
          </p:nvPr>
        </p:nvSpPr>
        <p:spPr>
          <a:xfrm>
            <a:off x="519134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0" name="Text Placeholder 26">
            <a:extLst>
              <a:ext uri="{FF2B5EF4-FFF2-40B4-BE49-F238E27FC236}">
                <a16:creationId xmlns:a16="http://schemas.microsoft.com/office/drawing/2014/main" id="{4545DEDC-E58B-4E4B-AF3C-6B6C9B82492C}"/>
              </a:ext>
            </a:extLst>
          </p:cNvPr>
          <p:cNvSpPr>
            <a:spLocks noGrp="1"/>
          </p:cNvSpPr>
          <p:nvPr>
            <p:ph type="body" sz="quarter" idx="38" hasCustomPrompt="1"/>
          </p:nvPr>
        </p:nvSpPr>
        <p:spPr>
          <a:xfrm>
            <a:off x="7406512"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9" name="Text Placeholder 26">
            <a:extLst>
              <a:ext uri="{FF2B5EF4-FFF2-40B4-BE49-F238E27FC236}">
                <a16:creationId xmlns:a16="http://schemas.microsoft.com/office/drawing/2014/main" id="{92839883-7543-198D-59BB-52A12CC39E48}"/>
              </a:ext>
            </a:extLst>
          </p:cNvPr>
          <p:cNvSpPr>
            <a:spLocks noGrp="1"/>
          </p:cNvSpPr>
          <p:nvPr>
            <p:ph type="body" sz="quarter" idx="39" hasCustomPrompt="1"/>
          </p:nvPr>
        </p:nvSpPr>
        <p:spPr>
          <a:xfrm>
            <a:off x="7406512"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0" name="Text Placeholder 26">
            <a:extLst>
              <a:ext uri="{FF2B5EF4-FFF2-40B4-BE49-F238E27FC236}">
                <a16:creationId xmlns:a16="http://schemas.microsoft.com/office/drawing/2014/main" id="{22F50C37-B83B-6891-B02A-C4900120BA69}"/>
              </a:ext>
            </a:extLst>
          </p:cNvPr>
          <p:cNvSpPr>
            <a:spLocks noGrp="1"/>
          </p:cNvSpPr>
          <p:nvPr>
            <p:ph type="body" sz="quarter" idx="40" hasCustomPrompt="1"/>
          </p:nvPr>
        </p:nvSpPr>
        <p:spPr>
          <a:xfrm>
            <a:off x="9660315"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1" name="Text Placeholder 26">
            <a:extLst>
              <a:ext uri="{FF2B5EF4-FFF2-40B4-BE49-F238E27FC236}">
                <a16:creationId xmlns:a16="http://schemas.microsoft.com/office/drawing/2014/main" id="{9A3F2ABE-FC6E-D027-667B-49B53485B676}"/>
              </a:ext>
            </a:extLst>
          </p:cNvPr>
          <p:cNvSpPr>
            <a:spLocks noGrp="1"/>
          </p:cNvSpPr>
          <p:nvPr>
            <p:ph type="body" sz="quarter" idx="41" hasCustomPrompt="1"/>
          </p:nvPr>
        </p:nvSpPr>
        <p:spPr>
          <a:xfrm>
            <a:off x="9660315"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0" name="Picture Placeholder 12">
            <a:extLst>
              <a:ext uri="{FF2B5EF4-FFF2-40B4-BE49-F238E27FC236}">
                <a16:creationId xmlns:a16="http://schemas.microsoft.com/office/drawing/2014/main" id="{2DB60227-1F00-1798-6466-609E4C811EAC}"/>
              </a:ext>
            </a:extLst>
          </p:cNvPr>
          <p:cNvSpPr>
            <a:spLocks noGrp="1"/>
          </p:cNvSpPr>
          <p:nvPr>
            <p:ph type="pic" sz="quarter" idx="24"/>
          </p:nvPr>
        </p:nvSpPr>
        <p:spPr>
          <a:xfrm>
            <a:off x="70205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1013279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 White">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7740000" cy="4373563"/>
          </a:xfrm>
          <a:prstGeom prst="rect">
            <a:avLst/>
          </a:prstGeom>
        </p:spPr>
        <p:txBody>
          <a:bodyPr/>
          <a:lstStyle>
            <a:lvl1pPr>
              <a:defRPr sz="1800">
                <a:solidFill>
                  <a:schemeClr val="tx1"/>
                </a:solidFill>
              </a:defRPr>
            </a:lvl1pPr>
            <a:lvl2pPr>
              <a:defRPr sz="1800">
                <a:solidFill>
                  <a:schemeClr val="tx1"/>
                </a:solidFill>
              </a:defRPr>
            </a:lvl2pPr>
            <a:lvl3pPr>
              <a:defRPr sz="1800" b="0" i="0">
                <a:solidFill>
                  <a:schemeClr val="tx1"/>
                </a:solidFill>
                <a:latin typeface="+mn-lt"/>
              </a:defRPr>
            </a:lvl3pPr>
            <a:lvl4pPr>
              <a:defRPr>
                <a:solidFill>
                  <a:schemeClr val="tx1"/>
                </a:solidFill>
              </a:defRPr>
            </a:lvl4pPr>
            <a:lvl5pPr marL="324000">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17D42133-613E-1B5E-078E-0FA84367AD4A}"/>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4" name="Title Placeholder 1">
            <a:extLst>
              <a:ext uri="{FF2B5EF4-FFF2-40B4-BE49-F238E27FC236}">
                <a16:creationId xmlns:a16="http://schemas.microsoft.com/office/drawing/2014/main" id="{AC5B49D6-9DA7-4F39-7F31-E3BD10A74D64}"/>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tx1"/>
                </a:solidFill>
              </a:defRPr>
            </a:lvl1pPr>
          </a:lstStyle>
          <a:p>
            <a:r>
              <a:rPr lang="en-US"/>
              <a:t>Title here</a:t>
            </a:r>
            <a:endParaRPr lang="en-GB"/>
          </a:p>
        </p:txBody>
      </p:sp>
      <p:sp>
        <p:nvSpPr>
          <p:cNvPr id="5" name="Footer Placeholder 4">
            <a:extLst>
              <a:ext uri="{FF2B5EF4-FFF2-40B4-BE49-F238E27FC236}">
                <a16:creationId xmlns:a16="http://schemas.microsoft.com/office/drawing/2014/main" id="{070DABCC-EF58-8BEF-1AE8-852E4E36B70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14" name="Slide Number Placeholder 5">
            <a:extLst>
              <a:ext uri="{FF2B5EF4-FFF2-40B4-BE49-F238E27FC236}">
                <a16:creationId xmlns:a16="http://schemas.microsoft.com/office/drawing/2014/main" id="{F3F298CF-31C2-A2E1-2041-8B260F8184DF}"/>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grpSp>
        <p:nvGrpSpPr>
          <p:cNvPr id="16" name="Group 15">
            <a:extLst>
              <a:ext uri="{FF2B5EF4-FFF2-40B4-BE49-F238E27FC236}">
                <a16:creationId xmlns:a16="http://schemas.microsoft.com/office/drawing/2014/main" id="{D9601539-73B1-20C5-1CCB-02732912DA14}"/>
              </a:ext>
            </a:extLst>
          </p:cNvPr>
          <p:cNvGrpSpPr/>
          <p:nvPr userDrawn="1"/>
        </p:nvGrpSpPr>
        <p:grpSpPr>
          <a:xfrm>
            <a:off x="8159448" y="6357692"/>
            <a:ext cx="3461495" cy="123111"/>
            <a:chOff x="8159448" y="6357692"/>
            <a:chExt cx="3461495" cy="123111"/>
          </a:xfrm>
        </p:grpSpPr>
        <p:sp>
          <p:nvSpPr>
            <p:cNvPr id="17" name="object 82">
              <a:extLst>
                <a:ext uri="{FF2B5EF4-FFF2-40B4-BE49-F238E27FC236}">
                  <a16:creationId xmlns:a16="http://schemas.microsoft.com/office/drawing/2014/main" id="{EB0CCC66-0C1E-EAEC-691F-1CEB1B04B61F}"/>
                </a:ext>
              </a:extLst>
            </p:cNvPr>
            <p:cNvSpPr txBox="1">
              <a:spLocks/>
            </p:cNvSpPr>
            <p:nvPr userDrawn="1"/>
          </p:nvSpPr>
          <p:spPr>
            <a:xfrm>
              <a:off x="8159448" y="6357692"/>
              <a:ext cx="809462"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CONFIDENTIAL</a:t>
              </a:r>
            </a:p>
          </p:txBody>
        </p:sp>
        <p:sp>
          <p:nvSpPr>
            <p:cNvPr id="18" name="object 83">
              <a:extLst>
                <a:ext uri="{FF2B5EF4-FFF2-40B4-BE49-F238E27FC236}">
                  <a16:creationId xmlns:a16="http://schemas.microsoft.com/office/drawing/2014/main" id="{F8F53AB9-2681-6C77-D8FD-B22C13002F1F}"/>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grpSp>
    </p:spTree>
    <p:extLst>
      <p:ext uri="{BB962C8B-B14F-4D97-AF65-F5344CB8AC3E}">
        <p14:creationId xmlns:p14="http://schemas.microsoft.com/office/powerpoint/2010/main" val="3521454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1499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764362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000845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951579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357995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1916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D2996-F3BF-1CAE-A3EB-8CBF489D6B6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A02130-AE65-9EC1-A6D2-3BA34EE479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F2B529A-E59D-8D7C-1AD5-FBDB02C06B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F3C4F7E-9E57-1B91-6921-EB05AD56FE9B}"/>
              </a:ext>
            </a:extLst>
          </p:cNvPr>
          <p:cNvSpPr>
            <a:spLocks noGrp="1"/>
          </p:cNvSpPr>
          <p:nvPr>
            <p:ph type="dt" sz="half" idx="10"/>
          </p:nvPr>
        </p:nvSpPr>
        <p:spPr/>
        <p:txBody>
          <a:bodyPr/>
          <a:lstStyle/>
          <a:p>
            <a:fld id="{9A7CEAD1-2BD8-4125-8054-E59117F34FBB}" type="datetimeFigureOut">
              <a:rPr lang="en-GB" smtClean="0"/>
              <a:t>03/09/2024</a:t>
            </a:fld>
            <a:endParaRPr lang="en-GB"/>
          </a:p>
        </p:txBody>
      </p:sp>
      <p:sp>
        <p:nvSpPr>
          <p:cNvPr id="6" name="Footer Placeholder 5">
            <a:extLst>
              <a:ext uri="{FF2B5EF4-FFF2-40B4-BE49-F238E27FC236}">
                <a16:creationId xmlns:a16="http://schemas.microsoft.com/office/drawing/2014/main" id="{9CEB5F64-9B88-8E34-C879-3F1912E97C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8B4002-5BB1-4528-4B10-F7A24100465F}"/>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30117857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9125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53097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757181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315995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387063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Slide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tx1"/>
                </a:solidFill>
              </a:defRPr>
            </a:lvl1pPr>
          </a:lstStyle>
          <a:p>
            <a:r>
              <a:rPr lang="en-US"/>
              <a:t>Agenda</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lstStyle>
            <a:lvl1pPr marL="342000" indent="-342000">
              <a:buNone/>
              <a:tabLst/>
              <a:defRPr sz="1800">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1	Click to edit Master text styles</a:t>
            </a:r>
          </a:p>
        </p:txBody>
      </p:sp>
      <p:grpSp>
        <p:nvGrpSpPr>
          <p:cNvPr id="2" name="Group 1">
            <a:extLst>
              <a:ext uri="{FF2B5EF4-FFF2-40B4-BE49-F238E27FC236}">
                <a16:creationId xmlns:a16="http://schemas.microsoft.com/office/drawing/2014/main" id="{79C49E3B-1739-CCEC-E409-7AC414376B26}"/>
              </a:ext>
            </a:extLst>
          </p:cNvPr>
          <p:cNvGrpSpPr/>
          <p:nvPr userDrawn="1"/>
        </p:nvGrpSpPr>
        <p:grpSpPr>
          <a:xfrm>
            <a:off x="8159448" y="6357692"/>
            <a:ext cx="3461495" cy="123111"/>
            <a:chOff x="8159448" y="6357692"/>
            <a:chExt cx="3461495" cy="123111"/>
          </a:xfrm>
        </p:grpSpPr>
        <p:sp>
          <p:nvSpPr>
            <p:cNvPr id="6" name="object 82">
              <a:extLst>
                <a:ext uri="{FF2B5EF4-FFF2-40B4-BE49-F238E27FC236}">
                  <a16:creationId xmlns:a16="http://schemas.microsoft.com/office/drawing/2014/main" id="{BA5AB6EB-1D97-2202-6377-559DF01A02A5}"/>
                </a:ext>
              </a:extLst>
            </p:cNvPr>
            <p:cNvSpPr txBox="1">
              <a:spLocks/>
            </p:cNvSpPr>
            <p:nvPr userDrawn="1"/>
          </p:nvSpPr>
          <p:spPr>
            <a:xfrm>
              <a:off x="8159448" y="6357692"/>
              <a:ext cx="809462"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CONFIDENTIAL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grpSp>
    </p:spTree>
    <p:extLst>
      <p:ext uri="{BB962C8B-B14F-4D97-AF65-F5344CB8AC3E}">
        <p14:creationId xmlns:p14="http://schemas.microsoft.com/office/powerpoint/2010/main" val="1971770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 Large Image 4 – White">
    <p:bg>
      <p:bgPr>
        <a:solidFill>
          <a:schemeClr val="bg1"/>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B719D648-B84E-79B4-FBB3-DC237ABAFA04}"/>
              </a:ext>
            </a:extLst>
          </p:cNvPr>
          <p:cNvSpPr>
            <a:spLocks noGrp="1"/>
          </p:cNvSpPr>
          <p:nvPr>
            <p:ph type="pic" sz="quarter" idx="18"/>
          </p:nvPr>
        </p:nvSpPr>
        <p:spPr>
          <a:xfrm>
            <a:off x="8048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4" name="Picture Placeholder 13">
            <a:extLst>
              <a:ext uri="{FF2B5EF4-FFF2-40B4-BE49-F238E27FC236}">
                <a16:creationId xmlns:a16="http://schemas.microsoft.com/office/drawing/2014/main" id="{2BBCE0BB-20F2-0516-BED0-03622F2D7F9C}"/>
              </a:ext>
            </a:extLst>
          </p:cNvPr>
          <p:cNvSpPr>
            <a:spLocks noGrp="1"/>
          </p:cNvSpPr>
          <p:nvPr>
            <p:ph type="pic" sz="quarter" idx="19"/>
          </p:nvPr>
        </p:nvSpPr>
        <p:spPr>
          <a:xfrm>
            <a:off x="8048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24904139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 Image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49299"/>
          </a:xfrm>
          <a:prstGeom prst="rect">
            <a:avLst/>
          </a:prstGeom>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44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t>© The Trustees of the Natural History Museum, London</a:t>
            </a:r>
          </a:p>
        </p:txBody>
      </p:sp>
    </p:spTree>
    <p:extLst>
      <p:ext uri="{BB962C8B-B14F-4D97-AF65-F5344CB8AC3E}">
        <p14:creationId xmlns:p14="http://schemas.microsoft.com/office/powerpoint/2010/main" val="5100958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Four Image Text Block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9095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9095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3224000"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3223999"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3">
            <a:extLst>
              <a:ext uri="{FF2B5EF4-FFF2-40B4-BE49-F238E27FC236}">
                <a16:creationId xmlns:a16="http://schemas.microsoft.com/office/drawing/2014/main" id="{E95B51CC-6291-9FD8-D591-E5BD736C3BB8}"/>
              </a:ext>
            </a:extLst>
          </p:cNvPr>
          <p:cNvSpPr>
            <a:spLocks noGrp="1"/>
          </p:cNvSpPr>
          <p:nvPr>
            <p:ph type="pic" sz="quarter" idx="21"/>
          </p:nvPr>
        </p:nvSpPr>
        <p:spPr>
          <a:xfrm>
            <a:off x="6159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3" name="Text Placeholder 16">
            <a:extLst>
              <a:ext uri="{FF2B5EF4-FFF2-40B4-BE49-F238E27FC236}">
                <a16:creationId xmlns:a16="http://schemas.microsoft.com/office/drawing/2014/main" id="{A5D0CC28-F86F-18AD-E083-8977AFE22896}"/>
              </a:ext>
            </a:extLst>
          </p:cNvPr>
          <p:cNvSpPr>
            <a:spLocks noGrp="1"/>
          </p:cNvSpPr>
          <p:nvPr>
            <p:ph type="body" sz="quarter" idx="22"/>
          </p:nvPr>
        </p:nvSpPr>
        <p:spPr>
          <a:xfrm>
            <a:off x="6159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551135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Slide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tx1"/>
                </a:solidFill>
              </a:defRPr>
            </a:lvl1pPr>
          </a:lstStyle>
          <a:p>
            <a:r>
              <a:rPr lang="en-US"/>
              <a:t>Agenda</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lstStyle>
            <a:lvl1pPr marL="342000" indent="-342000">
              <a:buNone/>
              <a:tabLst/>
              <a:defRPr sz="1800">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1	Click to edit Master text styles</a:t>
            </a:r>
          </a:p>
        </p:txBody>
      </p:sp>
      <p:grpSp>
        <p:nvGrpSpPr>
          <p:cNvPr id="2" name="Group 1">
            <a:extLst>
              <a:ext uri="{FF2B5EF4-FFF2-40B4-BE49-F238E27FC236}">
                <a16:creationId xmlns:a16="http://schemas.microsoft.com/office/drawing/2014/main" id="{79C49E3B-1739-CCEC-E409-7AC414376B26}"/>
              </a:ext>
            </a:extLst>
          </p:cNvPr>
          <p:cNvGrpSpPr/>
          <p:nvPr userDrawn="1"/>
        </p:nvGrpSpPr>
        <p:grpSpPr>
          <a:xfrm>
            <a:off x="8159448" y="6357692"/>
            <a:ext cx="3461495" cy="123111"/>
            <a:chOff x="8159448" y="6357692"/>
            <a:chExt cx="3461495" cy="123111"/>
          </a:xfrm>
        </p:grpSpPr>
        <p:sp>
          <p:nvSpPr>
            <p:cNvPr id="6" name="object 82">
              <a:extLst>
                <a:ext uri="{FF2B5EF4-FFF2-40B4-BE49-F238E27FC236}">
                  <a16:creationId xmlns:a16="http://schemas.microsoft.com/office/drawing/2014/main" id="{BA5AB6EB-1D97-2202-6377-559DF01A02A5}"/>
                </a:ext>
              </a:extLst>
            </p:cNvPr>
            <p:cNvSpPr txBox="1">
              <a:spLocks/>
            </p:cNvSpPr>
            <p:nvPr userDrawn="1"/>
          </p:nvSpPr>
          <p:spPr>
            <a:xfrm>
              <a:off x="8159448" y="6357692"/>
              <a:ext cx="809462"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CONFIDENTIAL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grpSp>
    </p:spTree>
    <p:extLst>
      <p:ext uri="{BB962C8B-B14F-4D97-AF65-F5344CB8AC3E}">
        <p14:creationId xmlns:p14="http://schemas.microsoft.com/office/powerpoint/2010/main" val="133717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32C58-4521-0B4B-2C79-02B099EF1FD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4057B7-965E-84B8-827B-8A23307CD1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8C94E3-40C3-2D28-F258-ECD652DC5E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6D57DA2-C0CE-667B-45D4-3E61BD4CF5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3BB321-51DA-1F21-4102-53CA512473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9A911B-2740-A732-347F-075269E74AF5}"/>
              </a:ext>
            </a:extLst>
          </p:cNvPr>
          <p:cNvSpPr>
            <a:spLocks noGrp="1"/>
          </p:cNvSpPr>
          <p:nvPr>
            <p:ph type="dt" sz="half" idx="10"/>
          </p:nvPr>
        </p:nvSpPr>
        <p:spPr/>
        <p:txBody>
          <a:bodyPr/>
          <a:lstStyle/>
          <a:p>
            <a:fld id="{9A7CEAD1-2BD8-4125-8054-E59117F34FBB}" type="datetimeFigureOut">
              <a:rPr lang="en-GB" smtClean="0"/>
              <a:t>03/09/2024</a:t>
            </a:fld>
            <a:endParaRPr lang="en-GB"/>
          </a:p>
        </p:txBody>
      </p:sp>
      <p:sp>
        <p:nvSpPr>
          <p:cNvPr id="8" name="Footer Placeholder 7">
            <a:extLst>
              <a:ext uri="{FF2B5EF4-FFF2-40B4-BE49-F238E27FC236}">
                <a16:creationId xmlns:a16="http://schemas.microsoft.com/office/drawing/2014/main" id="{BAC395E3-E128-FA4D-3BAC-25BCA3749C4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B3BAC3-6C83-2ABA-A5F8-7943E6363FA4}"/>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10818984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Only – White">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7740000" cy="4373563"/>
          </a:xfrm>
          <a:prstGeom prst="rect">
            <a:avLst/>
          </a:prstGeom>
        </p:spPr>
        <p:txBody>
          <a:bodyPr/>
          <a:lstStyle>
            <a:lvl1pPr>
              <a:defRPr sz="1800">
                <a:solidFill>
                  <a:schemeClr val="tx1"/>
                </a:solidFill>
              </a:defRPr>
            </a:lvl1pPr>
            <a:lvl2pPr>
              <a:defRPr sz="1800">
                <a:solidFill>
                  <a:schemeClr val="tx1"/>
                </a:solidFill>
              </a:defRPr>
            </a:lvl2pPr>
            <a:lvl3pPr>
              <a:defRPr sz="1800" b="0" i="0">
                <a:solidFill>
                  <a:schemeClr val="tx1"/>
                </a:solidFill>
                <a:latin typeface="+mn-lt"/>
              </a:defRPr>
            </a:lvl3pPr>
            <a:lvl4pPr>
              <a:defRPr>
                <a:solidFill>
                  <a:schemeClr val="tx1"/>
                </a:solidFill>
              </a:defRPr>
            </a:lvl4pPr>
            <a:lvl5pPr marL="324000">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17D42133-613E-1B5E-078E-0FA84367AD4A}"/>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4" name="Title Placeholder 1">
            <a:extLst>
              <a:ext uri="{FF2B5EF4-FFF2-40B4-BE49-F238E27FC236}">
                <a16:creationId xmlns:a16="http://schemas.microsoft.com/office/drawing/2014/main" id="{AC5B49D6-9DA7-4F39-7F31-E3BD10A74D64}"/>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tx1"/>
                </a:solidFill>
              </a:defRPr>
            </a:lvl1pPr>
          </a:lstStyle>
          <a:p>
            <a:r>
              <a:rPr lang="en-US"/>
              <a:t>Title here</a:t>
            </a:r>
            <a:endParaRPr lang="en-GB"/>
          </a:p>
        </p:txBody>
      </p:sp>
      <p:sp>
        <p:nvSpPr>
          <p:cNvPr id="5" name="Footer Placeholder 4">
            <a:extLst>
              <a:ext uri="{FF2B5EF4-FFF2-40B4-BE49-F238E27FC236}">
                <a16:creationId xmlns:a16="http://schemas.microsoft.com/office/drawing/2014/main" id="{070DABCC-EF58-8BEF-1AE8-852E4E36B70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14" name="Slide Number Placeholder 5">
            <a:extLst>
              <a:ext uri="{FF2B5EF4-FFF2-40B4-BE49-F238E27FC236}">
                <a16:creationId xmlns:a16="http://schemas.microsoft.com/office/drawing/2014/main" id="{F3F298CF-31C2-A2E1-2041-8B260F8184DF}"/>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8" name="object 83">
            <a:extLst>
              <a:ext uri="{FF2B5EF4-FFF2-40B4-BE49-F238E27FC236}">
                <a16:creationId xmlns:a16="http://schemas.microsoft.com/office/drawing/2014/main" id="{F8F53AB9-2681-6C77-D8FD-B22C13002F1F}"/>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29359694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 Image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49299"/>
          </a:xfrm>
          <a:prstGeom prst="rect">
            <a:avLst/>
          </a:prstGeom>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44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t>© The Trustees of the Natural History Museum, London</a:t>
            </a:r>
          </a:p>
        </p:txBody>
      </p:sp>
    </p:spTree>
    <p:extLst>
      <p:ext uri="{BB962C8B-B14F-4D97-AF65-F5344CB8AC3E}">
        <p14:creationId xmlns:p14="http://schemas.microsoft.com/office/powerpoint/2010/main" val="17641930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 Image 2 – White">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D971970-8A0D-3C45-EB46-4C0DECFACDF6}"/>
              </a:ext>
            </a:extLst>
          </p:cNvPr>
          <p:cNvSpPr>
            <a:spLocks noGrp="1"/>
          </p:cNvSpPr>
          <p:nvPr>
            <p:ph type="pic" sz="quarter" idx="15"/>
          </p:nvPr>
        </p:nvSpPr>
        <p:spPr>
          <a:xfrm>
            <a:off x="6096000" y="3438001"/>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13" name="Picture Placeholder 10">
            <a:extLst>
              <a:ext uri="{FF2B5EF4-FFF2-40B4-BE49-F238E27FC236}">
                <a16:creationId xmlns:a16="http://schemas.microsoft.com/office/drawing/2014/main" id="{D7AD4FC8-E480-C61E-E266-FE9A45A07AFE}"/>
              </a:ext>
            </a:extLst>
          </p:cNvPr>
          <p:cNvSpPr>
            <a:spLocks noGrp="1"/>
          </p:cNvSpPr>
          <p:nvPr>
            <p:ph type="pic" sz="quarter" idx="14"/>
          </p:nvPr>
        </p:nvSpPr>
        <p:spPr>
          <a:xfrm>
            <a:off x="6096000" y="0"/>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38005031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Image 3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12935923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Image 4 – White">
    <p:bg>
      <p:bgPr>
        <a:solidFill>
          <a:schemeClr val="bg1"/>
        </a:solidFill>
        <a:effectLst/>
      </p:bgPr>
    </p:bg>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3" name="Picture Placeholder 13">
            <a:extLst>
              <a:ext uri="{FF2B5EF4-FFF2-40B4-BE49-F238E27FC236}">
                <a16:creationId xmlns:a16="http://schemas.microsoft.com/office/drawing/2014/main" id="{7E437811-E159-5260-F23A-A5ECA1CE33E2}"/>
              </a:ext>
            </a:extLst>
          </p:cNvPr>
          <p:cNvSpPr>
            <a:spLocks noGrp="1"/>
          </p:cNvSpPr>
          <p:nvPr>
            <p:ph type="pic" sz="quarter" idx="18"/>
          </p:nvPr>
        </p:nvSpPr>
        <p:spPr>
          <a:xfrm>
            <a:off x="6096000" y="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4" name="Picture Placeholder 13">
            <a:extLst>
              <a:ext uri="{FF2B5EF4-FFF2-40B4-BE49-F238E27FC236}">
                <a16:creationId xmlns:a16="http://schemas.microsoft.com/office/drawing/2014/main" id="{C75829FC-4E17-B506-87C2-047EA09E3063}"/>
              </a:ext>
            </a:extLst>
          </p:cNvPr>
          <p:cNvSpPr>
            <a:spLocks noGrp="1"/>
          </p:cNvSpPr>
          <p:nvPr>
            <p:ph type="pic" sz="quarter" idx="19"/>
          </p:nvPr>
        </p:nvSpPr>
        <p:spPr>
          <a:xfrm>
            <a:off x="9168000" y="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24698249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Large Image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8317916"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18189871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Large Image 2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6858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31002231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Large Image 3 – White">
    <p:bg>
      <p:bgPr>
        <a:solidFill>
          <a:schemeClr val="bg1"/>
        </a:solidFill>
        <a:effectLst/>
      </p:bgPr>
    </p:bg>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a:noFill/>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a:noFill/>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a:noFill/>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a:noFill/>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a:noFill/>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42790339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Large Image 4 – White">
    <p:bg>
      <p:bgPr>
        <a:solidFill>
          <a:schemeClr val="bg1"/>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B719D648-B84E-79B4-FBB3-DC237ABAFA04}"/>
              </a:ext>
            </a:extLst>
          </p:cNvPr>
          <p:cNvSpPr>
            <a:spLocks noGrp="1"/>
          </p:cNvSpPr>
          <p:nvPr>
            <p:ph type="pic" sz="quarter" idx="18"/>
          </p:nvPr>
        </p:nvSpPr>
        <p:spPr>
          <a:xfrm>
            <a:off x="8048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4" name="Picture Placeholder 13">
            <a:extLst>
              <a:ext uri="{FF2B5EF4-FFF2-40B4-BE49-F238E27FC236}">
                <a16:creationId xmlns:a16="http://schemas.microsoft.com/office/drawing/2014/main" id="{2BBCE0BB-20F2-0516-BED0-03622F2D7F9C}"/>
              </a:ext>
            </a:extLst>
          </p:cNvPr>
          <p:cNvSpPr>
            <a:spLocks noGrp="1"/>
          </p:cNvSpPr>
          <p:nvPr>
            <p:ph type="pic" sz="quarter" idx="19"/>
          </p:nvPr>
        </p:nvSpPr>
        <p:spPr>
          <a:xfrm>
            <a:off x="8048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22718820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Image Only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0" y="1054623"/>
            <a:ext cx="12192000" cy="5802895"/>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pic>
        <p:nvPicPr>
          <p:cNvPr id="10" name="Graphic 9">
            <a:extLst>
              <a:ext uri="{FF2B5EF4-FFF2-40B4-BE49-F238E27FC236}">
                <a16:creationId xmlns:a16="http://schemas.microsoft.com/office/drawing/2014/main" id="{F3086390-A774-2A7D-47BE-5D5CD67FAE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Tree>
    <p:extLst>
      <p:ext uri="{BB962C8B-B14F-4D97-AF65-F5344CB8AC3E}">
        <p14:creationId xmlns:p14="http://schemas.microsoft.com/office/powerpoint/2010/main" val="2395436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887F-C634-8E5F-93E6-026F4D94106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05E3ED2-1868-554E-442D-95F862CC8FBB}"/>
              </a:ext>
            </a:extLst>
          </p:cNvPr>
          <p:cNvSpPr>
            <a:spLocks noGrp="1"/>
          </p:cNvSpPr>
          <p:nvPr>
            <p:ph type="dt" sz="half" idx="10"/>
          </p:nvPr>
        </p:nvSpPr>
        <p:spPr/>
        <p:txBody>
          <a:bodyPr/>
          <a:lstStyle/>
          <a:p>
            <a:fld id="{9A7CEAD1-2BD8-4125-8054-E59117F34FBB}" type="datetimeFigureOut">
              <a:rPr lang="en-GB" smtClean="0"/>
              <a:t>03/09/2024</a:t>
            </a:fld>
            <a:endParaRPr lang="en-GB"/>
          </a:p>
        </p:txBody>
      </p:sp>
      <p:sp>
        <p:nvSpPr>
          <p:cNvPr id="4" name="Footer Placeholder 3">
            <a:extLst>
              <a:ext uri="{FF2B5EF4-FFF2-40B4-BE49-F238E27FC236}">
                <a16:creationId xmlns:a16="http://schemas.microsoft.com/office/drawing/2014/main" id="{D3ADCDCB-7A91-E872-3179-FE1BFAA6AF7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34E5E45-0D33-B16A-2205-B0D3FFEBD450}"/>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30017737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Content – White">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
        <p:nvSpPr>
          <p:cNvPr id="11" name="Content Placeholder 10">
            <a:extLst>
              <a:ext uri="{FF2B5EF4-FFF2-40B4-BE49-F238E27FC236}">
                <a16:creationId xmlns:a16="http://schemas.microsoft.com/office/drawing/2014/main" id="{63428D77-1790-4B0A-2199-66E5FF101016}"/>
              </a:ext>
            </a:extLst>
          </p:cNvPr>
          <p:cNvSpPr>
            <a:spLocks noGrp="1"/>
          </p:cNvSpPr>
          <p:nvPr>
            <p:ph sz="quarter" idx="16"/>
          </p:nvPr>
        </p:nvSpPr>
        <p:spPr>
          <a:xfrm>
            <a:off x="287999" y="1043999"/>
            <a:ext cx="11689201" cy="4896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971545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 Infographics – Whit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4527135-00FC-6C41-BCA1-546030B5DE4D}"/>
              </a:ext>
            </a:extLst>
          </p:cNvPr>
          <p:cNvSpPr/>
          <p:nvPr userDrawn="1"/>
        </p:nvSpPr>
        <p:spPr>
          <a:xfrm>
            <a:off x="6291893" y="0"/>
            <a:ext cx="590010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F5CB7C9-579F-7445-AD96-78269AC7CEF9}"/>
              </a:ext>
            </a:extLst>
          </p:cNvPr>
          <p:cNvSpPr>
            <a:spLocks noGrp="1"/>
          </p:cNvSpPr>
          <p:nvPr>
            <p:ph sz="quarter" idx="14" hasCustomPrompt="1"/>
          </p:nvPr>
        </p:nvSpPr>
        <p:spPr>
          <a:xfrm>
            <a:off x="6825803" y="198000"/>
            <a:ext cx="5150197" cy="5686863"/>
          </a:xfrm>
          <a:prstGeom prst="rect">
            <a:avLst/>
          </a:prstGeom>
        </p:spPr>
        <p:txBody>
          <a:bodyPr/>
          <a:lstStyle>
            <a:lvl1pPr marL="0" indent="0">
              <a:buNone/>
              <a:defRPr/>
            </a:lvl1pPr>
          </a:lstStyle>
          <a:p>
            <a:pPr lvl="0"/>
            <a:r>
              <a:rPr lang="en-GB"/>
              <a:t>Add chart or other content here</a:t>
            </a:r>
          </a:p>
        </p:txBody>
      </p:sp>
      <p:sp>
        <p:nvSpPr>
          <p:cNvPr id="3" name="Text Placeholder 2">
            <a:extLst>
              <a:ext uri="{FF2B5EF4-FFF2-40B4-BE49-F238E27FC236}">
                <a16:creationId xmlns:a16="http://schemas.microsoft.com/office/drawing/2014/main" id="{A388399D-5F72-8588-0625-526B41F71A7B}"/>
              </a:ext>
            </a:extLst>
          </p:cNvPr>
          <p:cNvSpPr>
            <a:spLocks noGrp="1"/>
          </p:cNvSpPr>
          <p:nvPr>
            <p:ph type="body" idx="1" hasCustomPrompt="1"/>
          </p:nvPr>
        </p:nvSpPr>
        <p:spPr>
          <a:xfrm>
            <a:off x="288000" y="504000"/>
            <a:ext cx="5400000" cy="249300"/>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5" name="Title Placeholder 1">
            <a:extLst>
              <a:ext uri="{FF2B5EF4-FFF2-40B4-BE49-F238E27FC236}">
                <a16:creationId xmlns:a16="http://schemas.microsoft.com/office/drawing/2014/main" id="{0E310459-7A6D-1A3D-A697-79A68442B442}"/>
              </a:ext>
            </a:extLst>
          </p:cNvPr>
          <p:cNvSpPr>
            <a:spLocks noGrp="1"/>
          </p:cNvSpPr>
          <p:nvPr>
            <p:ph type="title"/>
          </p:nvPr>
        </p:nvSpPr>
        <p:spPr>
          <a:xfrm>
            <a:off x="288000" y="252000"/>
            <a:ext cx="5400000" cy="249300"/>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10" name="Footer Placeholder 4">
            <a:extLst>
              <a:ext uri="{FF2B5EF4-FFF2-40B4-BE49-F238E27FC236}">
                <a16:creationId xmlns:a16="http://schemas.microsoft.com/office/drawing/2014/main" id="{CA6380F6-CC76-AF00-82A7-5D936E575F1A}"/>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17" name="Slide Number Placeholder 5">
            <a:extLst>
              <a:ext uri="{FF2B5EF4-FFF2-40B4-BE49-F238E27FC236}">
                <a16:creationId xmlns:a16="http://schemas.microsoft.com/office/drawing/2014/main" id="{D476FE29-B6C9-6FCB-4E12-F6803E27377E}"/>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7" name="object 83">
            <a:extLst>
              <a:ext uri="{FF2B5EF4-FFF2-40B4-BE49-F238E27FC236}">
                <a16:creationId xmlns:a16="http://schemas.microsoft.com/office/drawing/2014/main" id="{D9EB414C-0F6F-0EA2-CBC9-276C4EB35D8C}"/>
              </a:ext>
            </a:extLst>
          </p:cNvPr>
          <p:cNvSpPr txBox="1">
            <a:spLocks/>
          </p:cNvSpPr>
          <p:nvPr userDrawn="1"/>
        </p:nvSpPr>
        <p:spPr>
          <a:xfrm>
            <a:off x="9115538" y="6357692"/>
            <a:ext cx="2505405" cy="144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t>© The Trustees of the Natural History Museum, London</a:t>
            </a:r>
          </a:p>
        </p:txBody>
      </p:sp>
    </p:spTree>
    <p:extLst>
      <p:ext uri="{BB962C8B-B14F-4D97-AF65-F5344CB8AC3E}">
        <p14:creationId xmlns:p14="http://schemas.microsoft.com/office/powerpoint/2010/main" val="11311077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Image Text Block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5760000" cy="1512000"/>
          </a:xfrm>
          <a:solidFill>
            <a:srgbClr val="86999E"/>
          </a:solidFill>
        </p:spPr>
        <p:txBody>
          <a:bodyPr lIns="144000" tIns="144000" rIns="2304000" bIns="108000"/>
          <a:lstStyle>
            <a:lvl1pPr marL="108000" indent="-108000">
              <a:spcBef>
                <a:spcPts val="500"/>
              </a:spcBef>
              <a:defRPr sz="900"/>
            </a:lvl1pPr>
            <a:lvl2pPr marL="216000" indent="-108000">
              <a:spcBef>
                <a:spcPts val="200"/>
              </a:spcBef>
              <a:defRPr sz="900"/>
            </a:lvl2pPr>
            <a:lvl3pPr marL="324000" indent="-108000">
              <a:spcBef>
                <a:spcPts val="200"/>
              </a:spcBef>
              <a:defRPr sz="900"/>
            </a:lvl3pPr>
            <a:lvl4pPr marL="108000" indent="-108000">
              <a:defRPr sz="900"/>
            </a:lvl4pPr>
            <a:lvl5pPr marL="108000" indent="-108000">
              <a:defRPr sz="9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6159140"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6159139" y="4349749"/>
            <a:ext cx="5760000" cy="1512000"/>
          </a:xfrm>
          <a:solidFill>
            <a:srgbClr val="86999E"/>
          </a:solidFill>
        </p:spPr>
        <p:txBody>
          <a:bodyPr lIns="144000" tIns="144000" rIns="2304000" bIns="108000"/>
          <a:lstStyle>
            <a:lvl1pPr marL="108000" indent="-108000">
              <a:spcBef>
                <a:spcPts val="500"/>
              </a:spcBef>
              <a:defRPr sz="900"/>
            </a:lvl1pPr>
            <a:lvl2pPr marL="216000" indent="-108000">
              <a:spcBef>
                <a:spcPts val="200"/>
              </a:spcBef>
              <a:defRPr sz="900"/>
            </a:lvl2pPr>
            <a:lvl3pPr marL="324000" indent="-108000">
              <a:spcBef>
                <a:spcPts val="200"/>
              </a:spcBef>
              <a:defRPr sz="900"/>
            </a:lvl3pPr>
            <a:lvl4pPr marL="108000" indent="-108000">
              <a:defRPr sz="900"/>
            </a:lvl4pPr>
            <a:lvl5pPr marL="108000" indent="-108000">
              <a:defRPr sz="9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6226198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Image Text Block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3780000" cy="1512000"/>
          </a:xfrm>
          <a:solidFill>
            <a:schemeClr val="tx2"/>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8123999"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8123998" y="4349749"/>
            <a:ext cx="3780000" cy="1512000"/>
          </a:xfrm>
          <a:solidFill>
            <a:schemeClr val="tx2"/>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4206000"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4205999" y="4349749"/>
            <a:ext cx="3780000" cy="1512000"/>
          </a:xfrm>
          <a:solidFill>
            <a:schemeClr val="tx2"/>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850196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ur Image Text Block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2808000" cy="1512000"/>
          </a:xfrm>
          <a:solidFill>
            <a:schemeClr val="tx2"/>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9095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9095998" y="4349749"/>
            <a:ext cx="2808000" cy="1512000"/>
          </a:xfrm>
          <a:solidFill>
            <a:schemeClr val="tx2"/>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3224000"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3223999" y="4349749"/>
            <a:ext cx="2808000" cy="1512000"/>
          </a:xfrm>
          <a:solidFill>
            <a:schemeClr val="tx2"/>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3">
            <a:extLst>
              <a:ext uri="{FF2B5EF4-FFF2-40B4-BE49-F238E27FC236}">
                <a16:creationId xmlns:a16="http://schemas.microsoft.com/office/drawing/2014/main" id="{E95B51CC-6291-9FD8-D591-E5BD736C3BB8}"/>
              </a:ext>
            </a:extLst>
          </p:cNvPr>
          <p:cNvSpPr>
            <a:spLocks noGrp="1"/>
          </p:cNvSpPr>
          <p:nvPr>
            <p:ph type="pic" sz="quarter" idx="21"/>
          </p:nvPr>
        </p:nvSpPr>
        <p:spPr>
          <a:xfrm>
            <a:off x="6159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3" name="Text Placeholder 16">
            <a:extLst>
              <a:ext uri="{FF2B5EF4-FFF2-40B4-BE49-F238E27FC236}">
                <a16:creationId xmlns:a16="http://schemas.microsoft.com/office/drawing/2014/main" id="{A5D0CC28-F86F-18AD-E083-8977AFE22896}"/>
              </a:ext>
            </a:extLst>
          </p:cNvPr>
          <p:cNvSpPr>
            <a:spLocks noGrp="1"/>
          </p:cNvSpPr>
          <p:nvPr>
            <p:ph type="body" sz="quarter" idx="22"/>
          </p:nvPr>
        </p:nvSpPr>
        <p:spPr>
          <a:xfrm>
            <a:off x="6159998" y="4349749"/>
            <a:ext cx="2808000" cy="1512000"/>
          </a:xfrm>
          <a:solidFill>
            <a:schemeClr val="tx2"/>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1519941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 Image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tx1"/>
                </a:solidFill>
                <a:latin typeface="+mn-lt"/>
              </a:defRPr>
            </a:lvl1pPr>
            <a:lvl2pPr marL="0" indent="0" algn="ctr">
              <a:spcBef>
                <a:spcPts val="1500"/>
              </a:spcBef>
              <a:buNone/>
              <a:defRPr b="1" i="0" cap="all" baseline="0">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10724452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3415-9ABB-468D-8000-D4709829BACC}"/>
              </a:ext>
            </a:extLst>
          </p:cNvPr>
          <p:cNvSpPr>
            <a:spLocks noGrp="1"/>
          </p:cNvSpPr>
          <p:nvPr>
            <p:ph type="title" hasCustomPrompt="1"/>
          </p:nvPr>
        </p:nvSpPr>
        <p:spPr>
          <a:xfrm>
            <a:off x="212400" y="2808000"/>
            <a:ext cx="11764800" cy="751872"/>
          </a:xfrm>
          <a:prstGeom prst="rect">
            <a:avLst/>
          </a:prstGeom>
        </p:spPr>
        <p:txBody>
          <a:bodyPr anchor="ctr" anchorCtr="0"/>
          <a:lstStyle>
            <a:lvl1pPr algn="ctr">
              <a:lnSpc>
                <a:spcPct val="105000"/>
              </a:lnSpc>
              <a:defRPr sz="5000" cap="none" baseline="0">
                <a:solidFill>
                  <a:schemeClr val="tx1"/>
                </a:solidFill>
              </a:defRPr>
            </a:lvl1pPr>
          </a:lstStyle>
          <a:p>
            <a:r>
              <a:rPr lang="en-US"/>
              <a:t>Divider headline</a:t>
            </a:r>
            <a:endParaRPr lang="en-GB"/>
          </a:p>
        </p:txBody>
      </p:sp>
      <p:sp>
        <p:nvSpPr>
          <p:cNvPr id="4" name="Footer Placeholder 4">
            <a:extLst>
              <a:ext uri="{FF2B5EF4-FFF2-40B4-BE49-F238E27FC236}">
                <a16:creationId xmlns:a16="http://schemas.microsoft.com/office/drawing/2014/main" id="{30047339-7B32-1229-E1D9-4CE9FB6205E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12" name="Slide Number Placeholder 5">
            <a:extLst>
              <a:ext uri="{FF2B5EF4-FFF2-40B4-BE49-F238E27FC236}">
                <a16:creationId xmlns:a16="http://schemas.microsoft.com/office/drawing/2014/main" id="{FF7CB1C1-CD15-C2DF-A1E2-7D4A1AADF691}"/>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5" name="object 83">
            <a:extLst>
              <a:ext uri="{FF2B5EF4-FFF2-40B4-BE49-F238E27FC236}">
                <a16:creationId xmlns:a16="http://schemas.microsoft.com/office/drawing/2014/main" id="{D9234D20-FB61-CEDE-20CC-69E88B4FB93B}"/>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3885140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am Four – White">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367114"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2" name="Picture Placeholder 12">
            <a:extLst>
              <a:ext uri="{FF2B5EF4-FFF2-40B4-BE49-F238E27FC236}">
                <a16:creationId xmlns:a16="http://schemas.microsoft.com/office/drawing/2014/main" id="{80830797-0926-92BE-B916-8A1095E84825}"/>
              </a:ext>
            </a:extLst>
          </p:cNvPr>
          <p:cNvSpPr>
            <a:spLocks noGrp="1"/>
          </p:cNvSpPr>
          <p:nvPr>
            <p:ph type="pic" sz="quarter" idx="17"/>
          </p:nvPr>
        </p:nvSpPr>
        <p:spPr>
          <a:xfrm>
            <a:off x="3303783"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3" name="Picture Placeholder 12">
            <a:extLst>
              <a:ext uri="{FF2B5EF4-FFF2-40B4-BE49-F238E27FC236}">
                <a16:creationId xmlns:a16="http://schemas.microsoft.com/office/drawing/2014/main" id="{A6F3CF4D-4DAC-5183-1166-D6B479059CE7}"/>
              </a:ext>
            </a:extLst>
          </p:cNvPr>
          <p:cNvSpPr>
            <a:spLocks noGrp="1"/>
          </p:cNvSpPr>
          <p:nvPr>
            <p:ph type="pic" sz="quarter" idx="18"/>
          </p:nvPr>
        </p:nvSpPr>
        <p:spPr>
          <a:xfrm>
            <a:off x="9177121"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4" name="Picture Placeholder 12">
            <a:extLst>
              <a:ext uri="{FF2B5EF4-FFF2-40B4-BE49-F238E27FC236}">
                <a16:creationId xmlns:a16="http://schemas.microsoft.com/office/drawing/2014/main" id="{A477D485-CCB3-1F6B-543D-0A804E418098}"/>
              </a:ext>
            </a:extLst>
          </p:cNvPr>
          <p:cNvSpPr>
            <a:spLocks noGrp="1"/>
          </p:cNvSpPr>
          <p:nvPr>
            <p:ph type="pic" sz="quarter" idx="19"/>
          </p:nvPr>
        </p:nvSpPr>
        <p:spPr>
          <a:xfrm>
            <a:off x="6240452"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5" name="Text Placeholder 26">
            <a:extLst>
              <a:ext uri="{FF2B5EF4-FFF2-40B4-BE49-F238E27FC236}">
                <a16:creationId xmlns:a16="http://schemas.microsoft.com/office/drawing/2014/main" id="{5BCA238E-F0C9-C26B-EB0B-60D2E814B60D}"/>
              </a:ext>
            </a:extLst>
          </p:cNvPr>
          <p:cNvSpPr>
            <a:spLocks noGrp="1"/>
          </p:cNvSpPr>
          <p:nvPr>
            <p:ph type="body" sz="quarter" idx="20" hasCustomPrompt="1"/>
          </p:nvPr>
        </p:nvSpPr>
        <p:spPr>
          <a:xfrm>
            <a:off x="3547665" y="4621213"/>
            <a:ext cx="2160000" cy="679450"/>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tx1"/>
                </a:solidFill>
              </a:defRPr>
            </a:lvl2pPr>
          </a:lstStyle>
          <a:p>
            <a:pPr lvl="0"/>
            <a:r>
              <a:rPr lang="en-GB"/>
              <a:t>Add name – indent to text style</a:t>
            </a:r>
          </a:p>
          <a:p>
            <a:pPr lvl="1"/>
            <a:r>
              <a:rPr lang="en-GB"/>
              <a:t>Second level</a:t>
            </a:r>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610996" y="4621213"/>
            <a:ext cx="2160000" cy="679450"/>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tx1"/>
                </a:solidFill>
              </a:defRPr>
            </a:lvl2pPr>
          </a:lstStyle>
          <a:p>
            <a:pPr lvl="0"/>
            <a:r>
              <a:rPr lang="en-GB"/>
              <a:t>Add name – indent to text style</a:t>
            </a:r>
          </a:p>
          <a:p>
            <a:pPr lvl="1"/>
            <a:r>
              <a:rPr lang="en-GB"/>
              <a:t>Second level</a:t>
            </a:r>
          </a:p>
        </p:txBody>
      </p:sp>
      <p:sp>
        <p:nvSpPr>
          <p:cNvPr id="37" name="Text Placeholder 26">
            <a:extLst>
              <a:ext uri="{FF2B5EF4-FFF2-40B4-BE49-F238E27FC236}">
                <a16:creationId xmlns:a16="http://schemas.microsoft.com/office/drawing/2014/main" id="{D3DF5F59-F59E-9A9E-88DD-BABDD1AD4CCF}"/>
              </a:ext>
            </a:extLst>
          </p:cNvPr>
          <p:cNvSpPr>
            <a:spLocks noGrp="1"/>
          </p:cNvSpPr>
          <p:nvPr>
            <p:ph type="body" sz="quarter" idx="22" hasCustomPrompt="1"/>
          </p:nvPr>
        </p:nvSpPr>
        <p:spPr>
          <a:xfrm>
            <a:off x="9421003" y="4621213"/>
            <a:ext cx="2160000" cy="679450"/>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tx1"/>
                </a:solidFill>
              </a:defRPr>
            </a:lvl2pPr>
          </a:lstStyle>
          <a:p>
            <a:pPr lvl="0"/>
            <a:r>
              <a:rPr lang="en-GB"/>
              <a:t>Add name – indent to text style</a:t>
            </a:r>
          </a:p>
          <a:p>
            <a:pPr lvl="1"/>
            <a:r>
              <a:rPr lang="en-GB"/>
              <a:t>Second level</a:t>
            </a:r>
          </a:p>
        </p:txBody>
      </p:sp>
      <p:sp>
        <p:nvSpPr>
          <p:cNvPr id="38" name="Text Placeholder 26">
            <a:extLst>
              <a:ext uri="{FF2B5EF4-FFF2-40B4-BE49-F238E27FC236}">
                <a16:creationId xmlns:a16="http://schemas.microsoft.com/office/drawing/2014/main" id="{AA837080-4286-4D77-E78C-CC13C164B3E6}"/>
              </a:ext>
            </a:extLst>
          </p:cNvPr>
          <p:cNvSpPr>
            <a:spLocks noGrp="1"/>
          </p:cNvSpPr>
          <p:nvPr>
            <p:ph type="body" sz="quarter" idx="23" hasCustomPrompt="1"/>
          </p:nvPr>
        </p:nvSpPr>
        <p:spPr>
          <a:xfrm>
            <a:off x="6484334" y="4621213"/>
            <a:ext cx="2160000" cy="679450"/>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tx1"/>
                </a:solidFill>
              </a:defRPr>
            </a:lvl2pPr>
          </a:lstStyle>
          <a:p>
            <a:pPr lvl="0"/>
            <a:r>
              <a:rPr lang="en-GB"/>
              <a:t>Add name – indent to text style</a:t>
            </a:r>
          </a:p>
          <a:p>
            <a:pPr lvl="1"/>
            <a:r>
              <a:rPr lang="en-GB"/>
              <a:t>Second level</a:t>
            </a:r>
          </a:p>
        </p:txBody>
      </p:sp>
    </p:spTree>
    <p:extLst>
      <p:ext uri="{BB962C8B-B14F-4D97-AF65-F5344CB8AC3E}">
        <p14:creationId xmlns:p14="http://schemas.microsoft.com/office/powerpoint/2010/main" val="19076992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am Multi – White">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70205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748136" y="3178074"/>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17" name="Picture Placeholder 12">
            <a:extLst>
              <a:ext uri="{FF2B5EF4-FFF2-40B4-BE49-F238E27FC236}">
                <a16:creationId xmlns:a16="http://schemas.microsoft.com/office/drawing/2014/main" id="{4933802C-580C-0683-3391-D6BBE13D2A39}"/>
              </a:ext>
            </a:extLst>
          </p:cNvPr>
          <p:cNvSpPr>
            <a:spLocks noGrp="1"/>
          </p:cNvSpPr>
          <p:nvPr>
            <p:ph type="pic" sz="quarter" idx="25"/>
          </p:nvPr>
        </p:nvSpPr>
        <p:spPr>
          <a:xfrm>
            <a:off x="2928864"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8" name="Picture Placeholder 12">
            <a:extLst>
              <a:ext uri="{FF2B5EF4-FFF2-40B4-BE49-F238E27FC236}">
                <a16:creationId xmlns:a16="http://schemas.microsoft.com/office/drawing/2014/main" id="{0ECA70E0-B1C9-CBB7-2033-67AF8D6403B0}"/>
              </a:ext>
            </a:extLst>
          </p:cNvPr>
          <p:cNvSpPr>
            <a:spLocks noGrp="1"/>
          </p:cNvSpPr>
          <p:nvPr>
            <p:ph type="pic" sz="quarter" idx="26"/>
          </p:nvPr>
        </p:nvSpPr>
        <p:spPr>
          <a:xfrm>
            <a:off x="2928864"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9" name="Picture Placeholder 12">
            <a:extLst>
              <a:ext uri="{FF2B5EF4-FFF2-40B4-BE49-F238E27FC236}">
                <a16:creationId xmlns:a16="http://schemas.microsoft.com/office/drawing/2014/main" id="{DD5702B0-25CB-0851-1407-B72F76D24FD8}"/>
              </a:ext>
            </a:extLst>
          </p:cNvPr>
          <p:cNvSpPr>
            <a:spLocks noGrp="1"/>
          </p:cNvSpPr>
          <p:nvPr>
            <p:ph type="pic" sz="quarter" idx="27"/>
          </p:nvPr>
        </p:nvSpPr>
        <p:spPr>
          <a:xfrm>
            <a:off x="514526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0" name="Picture Placeholder 12">
            <a:extLst>
              <a:ext uri="{FF2B5EF4-FFF2-40B4-BE49-F238E27FC236}">
                <a16:creationId xmlns:a16="http://schemas.microsoft.com/office/drawing/2014/main" id="{EDCDE10F-F980-EA53-FF5A-7CFC0C73BF26}"/>
              </a:ext>
            </a:extLst>
          </p:cNvPr>
          <p:cNvSpPr>
            <a:spLocks noGrp="1"/>
          </p:cNvSpPr>
          <p:nvPr>
            <p:ph type="pic" sz="quarter" idx="28"/>
          </p:nvPr>
        </p:nvSpPr>
        <p:spPr>
          <a:xfrm>
            <a:off x="514526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1" name="Picture Placeholder 12">
            <a:extLst>
              <a:ext uri="{FF2B5EF4-FFF2-40B4-BE49-F238E27FC236}">
                <a16:creationId xmlns:a16="http://schemas.microsoft.com/office/drawing/2014/main" id="{94F89BF8-DAE1-97AE-8A31-8C7D027DC132}"/>
              </a:ext>
            </a:extLst>
          </p:cNvPr>
          <p:cNvSpPr>
            <a:spLocks noGrp="1"/>
          </p:cNvSpPr>
          <p:nvPr>
            <p:ph type="pic" sz="quarter" idx="29"/>
          </p:nvPr>
        </p:nvSpPr>
        <p:spPr>
          <a:xfrm>
            <a:off x="7360429"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2" name="Picture Placeholder 12">
            <a:extLst>
              <a:ext uri="{FF2B5EF4-FFF2-40B4-BE49-F238E27FC236}">
                <a16:creationId xmlns:a16="http://schemas.microsoft.com/office/drawing/2014/main" id="{B74C72E1-39F3-FEBB-8F16-D27F2FD168AE}"/>
              </a:ext>
            </a:extLst>
          </p:cNvPr>
          <p:cNvSpPr>
            <a:spLocks noGrp="1"/>
          </p:cNvSpPr>
          <p:nvPr>
            <p:ph type="pic" sz="quarter" idx="30"/>
          </p:nvPr>
        </p:nvSpPr>
        <p:spPr>
          <a:xfrm>
            <a:off x="7360429"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3" name="Picture Placeholder 12">
            <a:extLst>
              <a:ext uri="{FF2B5EF4-FFF2-40B4-BE49-F238E27FC236}">
                <a16:creationId xmlns:a16="http://schemas.microsoft.com/office/drawing/2014/main" id="{B602F024-0656-78B3-3BF3-AAE2FD754423}"/>
              </a:ext>
            </a:extLst>
          </p:cNvPr>
          <p:cNvSpPr>
            <a:spLocks noGrp="1"/>
          </p:cNvSpPr>
          <p:nvPr>
            <p:ph type="pic" sz="quarter" idx="31"/>
          </p:nvPr>
        </p:nvSpPr>
        <p:spPr>
          <a:xfrm>
            <a:off x="9614232"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4" name="Picture Placeholder 12">
            <a:extLst>
              <a:ext uri="{FF2B5EF4-FFF2-40B4-BE49-F238E27FC236}">
                <a16:creationId xmlns:a16="http://schemas.microsoft.com/office/drawing/2014/main" id="{E8301D06-D8A3-3A42-1856-40114E391608}"/>
              </a:ext>
            </a:extLst>
          </p:cNvPr>
          <p:cNvSpPr>
            <a:spLocks noGrp="1"/>
          </p:cNvSpPr>
          <p:nvPr>
            <p:ph type="pic" sz="quarter" idx="32"/>
          </p:nvPr>
        </p:nvSpPr>
        <p:spPr>
          <a:xfrm>
            <a:off x="9614232"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5" name="Text Placeholder 26">
            <a:extLst>
              <a:ext uri="{FF2B5EF4-FFF2-40B4-BE49-F238E27FC236}">
                <a16:creationId xmlns:a16="http://schemas.microsoft.com/office/drawing/2014/main" id="{0FA54B0B-3B33-D584-05C4-C6781B80A20C}"/>
              </a:ext>
            </a:extLst>
          </p:cNvPr>
          <p:cNvSpPr>
            <a:spLocks noGrp="1"/>
          </p:cNvSpPr>
          <p:nvPr>
            <p:ph type="body" sz="quarter" idx="33" hasCustomPrompt="1"/>
          </p:nvPr>
        </p:nvSpPr>
        <p:spPr>
          <a:xfrm>
            <a:off x="748136" y="5740969"/>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26" name="Text Placeholder 26">
            <a:extLst>
              <a:ext uri="{FF2B5EF4-FFF2-40B4-BE49-F238E27FC236}">
                <a16:creationId xmlns:a16="http://schemas.microsoft.com/office/drawing/2014/main" id="{0F615FC5-608D-2E8E-A2C2-08B43089FB9F}"/>
              </a:ext>
            </a:extLst>
          </p:cNvPr>
          <p:cNvSpPr>
            <a:spLocks noGrp="1"/>
          </p:cNvSpPr>
          <p:nvPr>
            <p:ph type="body" sz="quarter" idx="34" hasCustomPrompt="1"/>
          </p:nvPr>
        </p:nvSpPr>
        <p:spPr>
          <a:xfrm>
            <a:off x="2974947" y="3178074"/>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27" name="Text Placeholder 26">
            <a:extLst>
              <a:ext uri="{FF2B5EF4-FFF2-40B4-BE49-F238E27FC236}">
                <a16:creationId xmlns:a16="http://schemas.microsoft.com/office/drawing/2014/main" id="{F5D6178A-390E-ED5C-0F83-62269046DB1A}"/>
              </a:ext>
            </a:extLst>
          </p:cNvPr>
          <p:cNvSpPr>
            <a:spLocks noGrp="1"/>
          </p:cNvSpPr>
          <p:nvPr>
            <p:ph type="body" sz="quarter" idx="35" hasCustomPrompt="1"/>
          </p:nvPr>
        </p:nvSpPr>
        <p:spPr>
          <a:xfrm>
            <a:off x="2974947" y="5740969"/>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28" name="Text Placeholder 26">
            <a:extLst>
              <a:ext uri="{FF2B5EF4-FFF2-40B4-BE49-F238E27FC236}">
                <a16:creationId xmlns:a16="http://schemas.microsoft.com/office/drawing/2014/main" id="{AC83422F-AB55-2C1F-B15E-6E7F62B514E1}"/>
              </a:ext>
            </a:extLst>
          </p:cNvPr>
          <p:cNvSpPr>
            <a:spLocks noGrp="1"/>
          </p:cNvSpPr>
          <p:nvPr>
            <p:ph type="body" sz="quarter" idx="36" hasCustomPrompt="1"/>
          </p:nvPr>
        </p:nvSpPr>
        <p:spPr>
          <a:xfrm>
            <a:off x="5191346" y="3178074"/>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29" name="Text Placeholder 26">
            <a:extLst>
              <a:ext uri="{FF2B5EF4-FFF2-40B4-BE49-F238E27FC236}">
                <a16:creationId xmlns:a16="http://schemas.microsoft.com/office/drawing/2014/main" id="{A4769D8B-2DD3-D461-0C9C-B3C871D60E39}"/>
              </a:ext>
            </a:extLst>
          </p:cNvPr>
          <p:cNvSpPr>
            <a:spLocks noGrp="1"/>
          </p:cNvSpPr>
          <p:nvPr>
            <p:ph type="body" sz="quarter" idx="37" hasCustomPrompt="1"/>
          </p:nvPr>
        </p:nvSpPr>
        <p:spPr>
          <a:xfrm>
            <a:off x="5191346" y="5740969"/>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30" name="Text Placeholder 26">
            <a:extLst>
              <a:ext uri="{FF2B5EF4-FFF2-40B4-BE49-F238E27FC236}">
                <a16:creationId xmlns:a16="http://schemas.microsoft.com/office/drawing/2014/main" id="{4545DEDC-E58B-4E4B-AF3C-6B6C9B82492C}"/>
              </a:ext>
            </a:extLst>
          </p:cNvPr>
          <p:cNvSpPr>
            <a:spLocks noGrp="1"/>
          </p:cNvSpPr>
          <p:nvPr>
            <p:ph type="body" sz="quarter" idx="38" hasCustomPrompt="1"/>
          </p:nvPr>
        </p:nvSpPr>
        <p:spPr>
          <a:xfrm>
            <a:off x="7406512" y="3178074"/>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39" name="Text Placeholder 26">
            <a:extLst>
              <a:ext uri="{FF2B5EF4-FFF2-40B4-BE49-F238E27FC236}">
                <a16:creationId xmlns:a16="http://schemas.microsoft.com/office/drawing/2014/main" id="{92839883-7543-198D-59BB-52A12CC39E48}"/>
              </a:ext>
            </a:extLst>
          </p:cNvPr>
          <p:cNvSpPr>
            <a:spLocks noGrp="1"/>
          </p:cNvSpPr>
          <p:nvPr>
            <p:ph type="body" sz="quarter" idx="39" hasCustomPrompt="1"/>
          </p:nvPr>
        </p:nvSpPr>
        <p:spPr>
          <a:xfrm>
            <a:off x="7406512" y="5740969"/>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40" name="Text Placeholder 26">
            <a:extLst>
              <a:ext uri="{FF2B5EF4-FFF2-40B4-BE49-F238E27FC236}">
                <a16:creationId xmlns:a16="http://schemas.microsoft.com/office/drawing/2014/main" id="{22F50C37-B83B-6891-B02A-C4900120BA69}"/>
              </a:ext>
            </a:extLst>
          </p:cNvPr>
          <p:cNvSpPr>
            <a:spLocks noGrp="1"/>
          </p:cNvSpPr>
          <p:nvPr>
            <p:ph type="body" sz="quarter" idx="40" hasCustomPrompt="1"/>
          </p:nvPr>
        </p:nvSpPr>
        <p:spPr>
          <a:xfrm>
            <a:off x="9660315" y="3178074"/>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41" name="Text Placeholder 26">
            <a:extLst>
              <a:ext uri="{FF2B5EF4-FFF2-40B4-BE49-F238E27FC236}">
                <a16:creationId xmlns:a16="http://schemas.microsoft.com/office/drawing/2014/main" id="{9A3F2ABE-FC6E-D027-667B-49B53485B676}"/>
              </a:ext>
            </a:extLst>
          </p:cNvPr>
          <p:cNvSpPr>
            <a:spLocks noGrp="1"/>
          </p:cNvSpPr>
          <p:nvPr>
            <p:ph type="body" sz="quarter" idx="41" hasCustomPrompt="1"/>
          </p:nvPr>
        </p:nvSpPr>
        <p:spPr>
          <a:xfrm>
            <a:off x="9660315" y="5740969"/>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4" name="Picture Placeholder 12">
            <a:extLst>
              <a:ext uri="{FF2B5EF4-FFF2-40B4-BE49-F238E27FC236}">
                <a16:creationId xmlns:a16="http://schemas.microsoft.com/office/drawing/2014/main" id="{F1A1D60F-6046-846F-3258-799C554053F5}"/>
              </a:ext>
            </a:extLst>
          </p:cNvPr>
          <p:cNvSpPr>
            <a:spLocks noGrp="1"/>
          </p:cNvSpPr>
          <p:nvPr>
            <p:ph type="pic" sz="quarter" idx="24"/>
          </p:nvPr>
        </p:nvSpPr>
        <p:spPr>
          <a:xfrm>
            <a:off x="70205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41049314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7" y="614012"/>
            <a:ext cx="4117755" cy="1551002"/>
          </a:xfrm>
        </p:spPr>
        <p:txBody>
          <a:bodyPr anchor="t" anchorCtr="0"/>
          <a:lstStyle>
            <a:lvl1pPr algn="l">
              <a:defRPr sz="3733" b="1"/>
            </a:lvl1pPr>
          </a:lstStyle>
          <a:p>
            <a:r>
              <a:rPr lang="en-GB"/>
              <a:t>CLICK TO EDIT MASTER TITLE STYLE</a:t>
            </a:r>
          </a:p>
        </p:txBody>
      </p:sp>
      <p:sp>
        <p:nvSpPr>
          <p:cNvPr id="3" name="Content Placeholder 2"/>
          <p:cNvSpPr>
            <a:spLocks noGrp="1"/>
          </p:cNvSpPr>
          <p:nvPr>
            <p:ph idx="1"/>
          </p:nvPr>
        </p:nvSpPr>
        <p:spPr>
          <a:xfrm>
            <a:off x="4766733" y="5016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78365" y="2350689"/>
            <a:ext cx="4117755" cy="3775476"/>
          </a:xfrm>
        </p:spPr>
        <p:txBody>
          <a:bodyPr/>
          <a:lstStyle>
            <a:lvl1pPr marL="0" indent="0">
              <a:buNone/>
              <a:defRPr sz="2133"/>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6061FF-9AC2-B54B-9EF3-9D7559800F98}" type="datetime1">
              <a:rPr lang="en-GB" smtClean="0"/>
              <a:t>03/09/2024</a:t>
            </a:fld>
            <a:endParaRPr lang="en-GB"/>
          </a:p>
        </p:txBody>
      </p:sp>
      <p:sp>
        <p:nvSpPr>
          <p:cNvPr id="6" name="Footer Placeholder 5"/>
          <p:cNvSpPr>
            <a:spLocks noGrp="1"/>
          </p:cNvSpPr>
          <p:nvPr>
            <p:ph type="ftr" sz="quarter" idx="11"/>
          </p:nvPr>
        </p:nvSpPr>
        <p:spPr/>
        <p:txBody>
          <a:bodyPr/>
          <a:lstStyle/>
          <a:p>
            <a:r>
              <a:rPr lang="en-GB"/>
              <a:t>THE URBAN NATURE PROJECT</a:t>
            </a:r>
          </a:p>
        </p:txBody>
      </p:sp>
      <p:sp>
        <p:nvSpPr>
          <p:cNvPr id="7" name="Slide Number Placeholder 6"/>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1774857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0030CF-25C1-9545-78E3-2D206805BA20}"/>
              </a:ext>
            </a:extLst>
          </p:cNvPr>
          <p:cNvSpPr>
            <a:spLocks noGrp="1"/>
          </p:cNvSpPr>
          <p:nvPr>
            <p:ph type="dt" sz="half" idx="10"/>
          </p:nvPr>
        </p:nvSpPr>
        <p:spPr/>
        <p:txBody>
          <a:bodyPr/>
          <a:lstStyle/>
          <a:p>
            <a:fld id="{9A7CEAD1-2BD8-4125-8054-E59117F34FBB}" type="datetimeFigureOut">
              <a:rPr lang="en-GB" smtClean="0"/>
              <a:t>03/09/2024</a:t>
            </a:fld>
            <a:endParaRPr lang="en-GB"/>
          </a:p>
        </p:txBody>
      </p:sp>
      <p:sp>
        <p:nvSpPr>
          <p:cNvPr id="3" name="Footer Placeholder 2">
            <a:extLst>
              <a:ext uri="{FF2B5EF4-FFF2-40B4-BE49-F238E27FC236}">
                <a16:creationId xmlns:a16="http://schemas.microsoft.com/office/drawing/2014/main" id="{A0ECDC0B-0B29-3128-6526-F8291BBECD3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1E937DD-CCF7-19D9-97EA-12ED8861ACC2}"/>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35504547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Yellow">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092" y="681778"/>
            <a:ext cx="8012209" cy="2533516"/>
          </a:xfrm>
        </p:spPr>
        <p:txBody>
          <a:bodyPr/>
          <a:lstStyle>
            <a:lvl1pPr>
              <a:defRPr sz="5867"/>
            </a:lvl1pPr>
          </a:lstStyle>
          <a:p>
            <a:r>
              <a:rPr lang="en-GB"/>
              <a:t>CLICK TO EDIT MASTER TITLE STYLE </a:t>
            </a:r>
          </a:p>
        </p:txBody>
      </p:sp>
      <p:sp>
        <p:nvSpPr>
          <p:cNvPr id="3" name="Subtitle 2"/>
          <p:cNvSpPr>
            <a:spLocks noGrp="1"/>
          </p:cNvSpPr>
          <p:nvPr>
            <p:ph type="subTitle" idx="1"/>
          </p:nvPr>
        </p:nvSpPr>
        <p:spPr>
          <a:xfrm>
            <a:off x="478368" y="3782663"/>
            <a:ext cx="8012209" cy="1752600"/>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44CD2E76-DF88-B641-87DE-E8150B7D30F4}" type="datetime1">
              <a:rPr lang="en-GB" smtClean="0"/>
              <a:t>03/09/2024</a:t>
            </a:fld>
            <a:endParaRPr lang="en-GB"/>
          </a:p>
        </p:txBody>
      </p:sp>
    </p:spTree>
    <p:extLst>
      <p:ext uri="{BB962C8B-B14F-4D97-AF65-F5344CB8AC3E}">
        <p14:creationId xmlns:p14="http://schemas.microsoft.com/office/powerpoint/2010/main" val="7209396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Grey">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092" y="681778"/>
            <a:ext cx="8012209" cy="2533516"/>
          </a:xfrm>
        </p:spPr>
        <p:txBody>
          <a:bodyPr/>
          <a:lstStyle>
            <a:lvl1pPr>
              <a:defRPr sz="5867">
                <a:solidFill>
                  <a:schemeClr val="bg1"/>
                </a:solidFill>
                <a:highlight>
                  <a:srgbClr val="000000"/>
                </a:highlight>
              </a:defRPr>
            </a:lvl1pPr>
          </a:lstStyle>
          <a:p>
            <a:r>
              <a:rPr lang="en-GB"/>
              <a:t>CLICK TO EDIT MASTER TITLE STYLE </a:t>
            </a:r>
          </a:p>
        </p:txBody>
      </p:sp>
      <p:sp>
        <p:nvSpPr>
          <p:cNvPr id="3" name="Subtitle 2"/>
          <p:cNvSpPr>
            <a:spLocks noGrp="1"/>
          </p:cNvSpPr>
          <p:nvPr>
            <p:ph type="subTitle" idx="1"/>
          </p:nvPr>
        </p:nvSpPr>
        <p:spPr>
          <a:xfrm>
            <a:off x="478368" y="3782663"/>
            <a:ext cx="8012209" cy="1752600"/>
          </a:xfrm>
        </p:spPr>
        <p:txBody>
          <a:bodyPr/>
          <a:lstStyle>
            <a:lvl1pPr marL="0" indent="0" algn="l">
              <a:buNone/>
              <a:defRPr>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44CD2E76-DF88-B641-87DE-E8150B7D30F4}" type="datetime1">
              <a:rPr lang="en-GB" smtClean="0"/>
              <a:t>03/09/2024</a:t>
            </a:fld>
            <a:endParaRPr lang="en-GB"/>
          </a:p>
        </p:txBody>
      </p:sp>
    </p:spTree>
    <p:extLst>
      <p:ext uri="{BB962C8B-B14F-4D97-AF65-F5344CB8AC3E}">
        <p14:creationId xmlns:p14="http://schemas.microsoft.com/office/powerpoint/2010/main" val="30306064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 - Yellow">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092" y="681778"/>
            <a:ext cx="8012209" cy="2533516"/>
          </a:xfrm>
        </p:spPr>
        <p:txBody>
          <a:bodyPr/>
          <a:lstStyle>
            <a:lvl1pPr>
              <a:defRPr sz="5867"/>
            </a:lvl1pPr>
          </a:lstStyle>
          <a:p>
            <a:r>
              <a:rPr lang="en-GB"/>
              <a:t>CLICK TO EDIT MASTER TITLE STYLE </a:t>
            </a:r>
          </a:p>
        </p:txBody>
      </p:sp>
      <p:sp>
        <p:nvSpPr>
          <p:cNvPr id="4" name="Date Placeholder 3"/>
          <p:cNvSpPr>
            <a:spLocks noGrp="1"/>
          </p:cNvSpPr>
          <p:nvPr>
            <p:ph type="dt" sz="half" idx="10"/>
          </p:nvPr>
        </p:nvSpPr>
        <p:spPr/>
        <p:txBody>
          <a:bodyPr/>
          <a:lstStyle/>
          <a:p>
            <a:fld id="{44CD2E76-DF88-B641-87DE-E8150B7D30F4}" type="datetime1">
              <a:rPr lang="en-GB" smtClean="0"/>
              <a:t>03/09/2024</a:t>
            </a:fld>
            <a:endParaRPr lang="en-GB"/>
          </a:p>
        </p:txBody>
      </p:sp>
    </p:spTree>
    <p:extLst>
      <p:ext uri="{BB962C8B-B14F-4D97-AF65-F5344CB8AC3E}">
        <p14:creationId xmlns:p14="http://schemas.microsoft.com/office/powerpoint/2010/main" val="31871084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 grey">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092" y="681778"/>
            <a:ext cx="8012209" cy="2533516"/>
          </a:xfrm>
        </p:spPr>
        <p:txBody>
          <a:bodyPr/>
          <a:lstStyle>
            <a:lvl1pPr>
              <a:defRPr sz="5867">
                <a:solidFill>
                  <a:schemeClr val="bg1"/>
                </a:solidFill>
                <a:highlight>
                  <a:srgbClr val="000000"/>
                </a:highlight>
              </a:defRPr>
            </a:lvl1pPr>
          </a:lstStyle>
          <a:p>
            <a:r>
              <a:rPr lang="en-GB"/>
              <a:t>CLICK TO EDIT MASTER TITLE STYLE </a:t>
            </a:r>
          </a:p>
        </p:txBody>
      </p:sp>
      <p:sp>
        <p:nvSpPr>
          <p:cNvPr id="4" name="Date Placeholder 3"/>
          <p:cNvSpPr>
            <a:spLocks noGrp="1"/>
          </p:cNvSpPr>
          <p:nvPr>
            <p:ph type="dt" sz="half" idx="10"/>
          </p:nvPr>
        </p:nvSpPr>
        <p:spPr/>
        <p:txBody>
          <a:bodyPr/>
          <a:lstStyle/>
          <a:p>
            <a:fld id="{44CD2E76-DF88-B641-87DE-E8150B7D30F4}" type="datetime1">
              <a:rPr lang="en-GB" smtClean="0"/>
              <a:t>03/09/2024</a:t>
            </a:fld>
            <a:endParaRPr lang="en-GB"/>
          </a:p>
        </p:txBody>
      </p:sp>
    </p:spTree>
    <p:extLst>
      <p:ext uri="{BB962C8B-B14F-4D97-AF65-F5344CB8AC3E}">
        <p14:creationId xmlns:p14="http://schemas.microsoft.com/office/powerpoint/2010/main" val="1523575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75F00649-C067-4444-8073-5291F37C53D8}" type="datetime1">
              <a:rPr lang="en-GB" smtClean="0"/>
              <a:t>03/09/2024</a:t>
            </a:fld>
            <a:endParaRPr lang="en-GB"/>
          </a:p>
        </p:txBody>
      </p:sp>
      <p:sp>
        <p:nvSpPr>
          <p:cNvPr id="5" name="Footer Placeholder 4"/>
          <p:cNvSpPr>
            <a:spLocks noGrp="1"/>
          </p:cNvSpPr>
          <p:nvPr>
            <p:ph type="ftr" sz="quarter" idx="11"/>
          </p:nvPr>
        </p:nvSpPr>
        <p:spPr/>
        <p:txBody>
          <a:bodyPr/>
          <a:lstStyle/>
          <a:p>
            <a:r>
              <a:rPr lang="en-GB"/>
              <a:t>THE URBAN NATURE PROJECT</a:t>
            </a:r>
          </a:p>
        </p:txBody>
      </p:sp>
      <p:sp>
        <p:nvSpPr>
          <p:cNvPr id="6" name="Slide Number Placeholder 5"/>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10659187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4092" y="638463"/>
            <a:ext cx="5034393" cy="3894743"/>
          </a:xfrm>
        </p:spPr>
        <p:txBody>
          <a:bodyPr anchor="t"/>
          <a:lstStyle>
            <a:lvl1pPr algn="l">
              <a:defRPr sz="5867" b="1" cap="all">
                <a:solidFill>
                  <a:schemeClr val="accent1"/>
                </a:solidFill>
              </a:defRPr>
            </a:lvl1pPr>
          </a:lstStyle>
          <a:p>
            <a:r>
              <a:rPr lang="en-GB"/>
              <a:t>Click to edit Master title style</a:t>
            </a:r>
          </a:p>
        </p:txBody>
      </p:sp>
      <p:sp>
        <p:nvSpPr>
          <p:cNvPr id="3" name="Text Placeholder 2"/>
          <p:cNvSpPr>
            <a:spLocks noGrp="1"/>
          </p:cNvSpPr>
          <p:nvPr>
            <p:ph type="body" idx="1"/>
          </p:nvPr>
        </p:nvSpPr>
        <p:spPr>
          <a:xfrm>
            <a:off x="7392786" y="4856164"/>
            <a:ext cx="4320847" cy="1500187"/>
          </a:xfrm>
        </p:spPr>
        <p:txBody>
          <a:bodyPr anchor="b"/>
          <a:lstStyle>
            <a:lvl1pPr marL="0" indent="0">
              <a:buNone/>
              <a:defRPr sz="2000">
                <a:solidFill>
                  <a:schemeClr val="bg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1E8A15D-391D-7E4A-833F-816C28E2C205}" type="datetime1">
              <a:rPr lang="en-GB" smtClean="0"/>
              <a:t>03/09/2024</a:t>
            </a:fld>
            <a:endParaRPr lang="en-GB"/>
          </a:p>
        </p:txBody>
      </p:sp>
      <p:sp>
        <p:nvSpPr>
          <p:cNvPr id="5" name="Footer Placeholder 4"/>
          <p:cNvSpPr>
            <a:spLocks noGrp="1"/>
          </p:cNvSpPr>
          <p:nvPr>
            <p:ph type="ftr" sz="quarter" idx="11"/>
          </p:nvPr>
        </p:nvSpPr>
        <p:spPr/>
        <p:txBody>
          <a:bodyPr/>
          <a:lstStyle/>
          <a:p>
            <a:r>
              <a:rPr lang="en-GB"/>
              <a:t>THE URBAN NATURE PROJECT</a:t>
            </a:r>
          </a:p>
        </p:txBody>
      </p:sp>
      <p:sp>
        <p:nvSpPr>
          <p:cNvPr id="6" name="Slide Number Placeholder 5"/>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22120217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4B72025D-AB96-CF42-9C5E-F404F38308A2}" type="datetime1">
              <a:rPr lang="en-GB" smtClean="0"/>
              <a:t>03/09/2024</a:t>
            </a:fld>
            <a:endParaRPr lang="en-GB"/>
          </a:p>
        </p:txBody>
      </p:sp>
      <p:sp>
        <p:nvSpPr>
          <p:cNvPr id="6" name="Footer Placeholder 5"/>
          <p:cNvSpPr>
            <a:spLocks noGrp="1"/>
          </p:cNvSpPr>
          <p:nvPr>
            <p:ph type="ftr" sz="quarter" idx="11"/>
          </p:nvPr>
        </p:nvSpPr>
        <p:spPr/>
        <p:txBody>
          <a:bodyPr/>
          <a:lstStyle/>
          <a:p>
            <a:r>
              <a:rPr lang="en-GB"/>
              <a:t>THE URBAN NATURE PROJECT</a:t>
            </a:r>
          </a:p>
        </p:txBody>
      </p:sp>
      <p:sp>
        <p:nvSpPr>
          <p:cNvPr id="7" name="Slide Number Placeholder 6"/>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40564185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A3E41194-C29C-9F42-8604-571C78EC12B8}" type="datetime1">
              <a:rPr lang="en-GB" smtClean="0"/>
              <a:t>03/09/2024</a:t>
            </a:fld>
            <a:endParaRPr lang="en-GB"/>
          </a:p>
        </p:txBody>
      </p:sp>
      <p:sp>
        <p:nvSpPr>
          <p:cNvPr id="8" name="Footer Placeholder 7"/>
          <p:cNvSpPr>
            <a:spLocks noGrp="1"/>
          </p:cNvSpPr>
          <p:nvPr>
            <p:ph type="ftr" sz="quarter" idx="11"/>
          </p:nvPr>
        </p:nvSpPr>
        <p:spPr/>
        <p:txBody>
          <a:bodyPr/>
          <a:lstStyle/>
          <a:p>
            <a:r>
              <a:rPr lang="en-GB"/>
              <a:t>THE URBAN NATURE PROJECT</a:t>
            </a:r>
          </a:p>
        </p:txBody>
      </p:sp>
      <p:sp>
        <p:nvSpPr>
          <p:cNvPr id="9" name="Slide Number Placeholder 8"/>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36681164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hoto gri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8368" y="510119"/>
            <a:ext cx="2672553" cy="4525963"/>
          </a:xfrm>
        </p:spPr>
        <p:txBody>
          <a:bodyPr/>
          <a:lstStyle>
            <a:lvl1pPr>
              <a:defRPr sz="2400"/>
            </a:lvl1pPr>
            <a:lvl2pPr>
              <a:defRPr sz="2133"/>
            </a:lvl2pPr>
            <a:lvl3pPr>
              <a:defRPr sz="1867"/>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p:txBody>
      </p:sp>
      <p:sp>
        <p:nvSpPr>
          <p:cNvPr id="5" name="Date Placeholder 4"/>
          <p:cNvSpPr>
            <a:spLocks noGrp="1"/>
          </p:cNvSpPr>
          <p:nvPr>
            <p:ph type="dt" sz="half" idx="10"/>
          </p:nvPr>
        </p:nvSpPr>
        <p:spPr/>
        <p:txBody>
          <a:bodyPr/>
          <a:lstStyle/>
          <a:p>
            <a:fld id="{4B72025D-AB96-CF42-9C5E-F404F38308A2}" type="datetime1">
              <a:rPr lang="en-GB" smtClean="0"/>
              <a:t>03/09/2024</a:t>
            </a:fld>
            <a:endParaRPr lang="en-GB"/>
          </a:p>
        </p:txBody>
      </p:sp>
      <p:sp>
        <p:nvSpPr>
          <p:cNvPr id="6" name="Footer Placeholder 5"/>
          <p:cNvSpPr>
            <a:spLocks noGrp="1"/>
          </p:cNvSpPr>
          <p:nvPr>
            <p:ph type="ftr" sz="quarter" idx="11"/>
          </p:nvPr>
        </p:nvSpPr>
        <p:spPr/>
        <p:txBody>
          <a:bodyPr/>
          <a:lstStyle/>
          <a:p>
            <a:r>
              <a:rPr lang="en-GB"/>
              <a:t>THE URBAN NATURE PROJECT</a:t>
            </a:r>
          </a:p>
        </p:txBody>
      </p:sp>
      <p:sp>
        <p:nvSpPr>
          <p:cNvPr id="7" name="Slide Number Placeholder 6"/>
          <p:cNvSpPr>
            <a:spLocks noGrp="1"/>
          </p:cNvSpPr>
          <p:nvPr>
            <p:ph type="sldNum" sz="quarter" idx="12"/>
          </p:nvPr>
        </p:nvSpPr>
        <p:spPr/>
        <p:txBody>
          <a:bodyPr/>
          <a:lstStyle/>
          <a:p>
            <a:fld id="{AB764D90-BCE1-DB4B-B083-5609132D4539}" type="slidenum">
              <a:rPr lang="en-GB" smtClean="0"/>
              <a:t>‹#›</a:t>
            </a:fld>
            <a:endParaRPr lang="en-GB"/>
          </a:p>
        </p:txBody>
      </p:sp>
      <p:sp>
        <p:nvSpPr>
          <p:cNvPr id="9" name="Picture Placeholder 8">
            <a:extLst>
              <a:ext uri="{FF2B5EF4-FFF2-40B4-BE49-F238E27FC236}">
                <a16:creationId xmlns:a16="http://schemas.microsoft.com/office/drawing/2014/main" id="{9C4FFB16-F68F-774E-A28F-16245495C52C}"/>
              </a:ext>
            </a:extLst>
          </p:cNvPr>
          <p:cNvSpPr>
            <a:spLocks noGrp="1"/>
          </p:cNvSpPr>
          <p:nvPr>
            <p:ph type="pic" sz="quarter" idx="13"/>
          </p:nvPr>
        </p:nvSpPr>
        <p:spPr>
          <a:xfrm>
            <a:off x="3753104" y="518479"/>
            <a:ext cx="3840000" cy="2784000"/>
          </a:xfrm>
        </p:spPr>
        <p:txBody>
          <a:bodyPr/>
          <a:lstStyle/>
          <a:p>
            <a:r>
              <a:rPr lang="en-GB"/>
              <a:t>Click icon to add picture</a:t>
            </a:r>
          </a:p>
        </p:txBody>
      </p:sp>
      <p:sp>
        <p:nvSpPr>
          <p:cNvPr id="10" name="Picture Placeholder 8">
            <a:extLst>
              <a:ext uri="{FF2B5EF4-FFF2-40B4-BE49-F238E27FC236}">
                <a16:creationId xmlns:a16="http://schemas.microsoft.com/office/drawing/2014/main" id="{AABFF683-0B66-D246-991C-0CA89B845E0F}"/>
              </a:ext>
            </a:extLst>
          </p:cNvPr>
          <p:cNvSpPr>
            <a:spLocks noGrp="1"/>
          </p:cNvSpPr>
          <p:nvPr>
            <p:ph type="pic" sz="quarter" idx="14"/>
          </p:nvPr>
        </p:nvSpPr>
        <p:spPr>
          <a:xfrm>
            <a:off x="7873633" y="518479"/>
            <a:ext cx="3840000" cy="2784000"/>
          </a:xfrm>
        </p:spPr>
        <p:txBody>
          <a:bodyPr/>
          <a:lstStyle/>
          <a:p>
            <a:r>
              <a:rPr lang="en-GB"/>
              <a:t>Click icon to add picture</a:t>
            </a:r>
          </a:p>
        </p:txBody>
      </p:sp>
      <p:sp>
        <p:nvSpPr>
          <p:cNvPr id="11" name="Picture Placeholder 8">
            <a:extLst>
              <a:ext uri="{FF2B5EF4-FFF2-40B4-BE49-F238E27FC236}">
                <a16:creationId xmlns:a16="http://schemas.microsoft.com/office/drawing/2014/main" id="{9A460023-6710-9D44-AFF1-CF2B4D1BC421}"/>
              </a:ext>
            </a:extLst>
          </p:cNvPr>
          <p:cNvSpPr>
            <a:spLocks noGrp="1"/>
          </p:cNvSpPr>
          <p:nvPr>
            <p:ph type="pic" sz="quarter" idx="15"/>
          </p:nvPr>
        </p:nvSpPr>
        <p:spPr>
          <a:xfrm>
            <a:off x="3753104" y="3572352"/>
            <a:ext cx="3840000" cy="2784000"/>
          </a:xfrm>
        </p:spPr>
        <p:txBody>
          <a:bodyPr/>
          <a:lstStyle/>
          <a:p>
            <a:r>
              <a:rPr lang="en-GB"/>
              <a:t>Click icon to add picture</a:t>
            </a:r>
          </a:p>
        </p:txBody>
      </p:sp>
      <p:sp>
        <p:nvSpPr>
          <p:cNvPr id="12" name="Picture Placeholder 8">
            <a:extLst>
              <a:ext uri="{FF2B5EF4-FFF2-40B4-BE49-F238E27FC236}">
                <a16:creationId xmlns:a16="http://schemas.microsoft.com/office/drawing/2014/main" id="{8C82ACCD-1784-AE4B-9F73-C62712C40BFA}"/>
              </a:ext>
            </a:extLst>
          </p:cNvPr>
          <p:cNvSpPr>
            <a:spLocks noGrp="1"/>
          </p:cNvSpPr>
          <p:nvPr>
            <p:ph type="pic" sz="quarter" idx="16"/>
          </p:nvPr>
        </p:nvSpPr>
        <p:spPr>
          <a:xfrm>
            <a:off x="7867909" y="3572352"/>
            <a:ext cx="3840000" cy="2784000"/>
          </a:xfrm>
        </p:spPr>
        <p:txBody>
          <a:bodyPr/>
          <a:lstStyle/>
          <a:p>
            <a:r>
              <a:rPr lang="en-GB"/>
              <a:t>Click icon to add picture</a:t>
            </a:r>
          </a:p>
        </p:txBody>
      </p:sp>
    </p:spTree>
    <p:extLst>
      <p:ext uri="{BB962C8B-B14F-4D97-AF65-F5344CB8AC3E}">
        <p14:creationId xmlns:p14="http://schemas.microsoft.com/office/powerpoint/2010/main" val="712198756"/>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BD431AA5-AF67-EA4D-A7CE-B36C8AE020EE}" type="datetime1">
              <a:rPr lang="en-GB" smtClean="0"/>
              <a:t>03/09/2024</a:t>
            </a:fld>
            <a:endParaRPr lang="en-GB"/>
          </a:p>
        </p:txBody>
      </p:sp>
      <p:sp>
        <p:nvSpPr>
          <p:cNvPr id="4" name="Footer Placeholder 3"/>
          <p:cNvSpPr>
            <a:spLocks noGrp="1"/>
          </p:cNvSpPr>
          <p:nvPr>
            <p:ph type="ftr" sz="quarter" idx="11"/>
          </p:nvPr>
        </p:nvSpPr>
        <p:spPr/>
        <p:txBody>
          <a:bodyPr/>
          <a:lstStyle/>
          <a:p>
            <a:r>
              <a:rPr lang="en-GB"/>
              <a:t>THE URBAN NATURE PROJECT</a:t>
            </a:r>
          </a:p>
        </p:txBody>
      </p:sp>
      <p:sp>
        <p:nvSpPr>
          <p:cNvPr id="5" name="Slide Number Placeholder 4"/>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2723034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95B05-AF00-0045-065F-AC1C49A35F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2FDF123-B504-4D7D-4870-09300A9BCC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AF922E6-5314-5A60-9ECE-43330FE30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AE26DF-3D4C-0BB1-FDBC-12EA6322D063}"/>
              </a:ext>
            </a:extLst>
          </p:cNvPr>
          <p:cNvSpPr>
            <a:spLocks noGrp="1"/>
          </p:cNvSpPr>
          <p:nvPr>
            <p:ph type="dt" sz="half" idx="10"/>
          </p:nvPr>
        </p:nvSpPr>
        <p:spPr/>
        <p:txBody>
          <a:bodyPr/>
          <a:lstStyle/>
          <a:p>
            <a:fld id="{9A7CEAD1-2BD8-4125-8054-E59117F34FBB}" type="datetimeFigureOut">
              <a:rPr lang="en-GB" smtClean="0"/>
              <a:t>03/09/2024</a:t>
            </a:fld>
            <a:endParaRPr lang="en-GB"/>
          </a:p>
        </p:txBody>
      </p:sp>
      <p:sp>
        <p:nvSpPr>
          <p:cNvPr id="6" name="Footer Placeholder 5">
            <a:extLst>
              <a:ext uri="{FF2B5EF4-FFF2-40B4-BE49-F238E27FC236}">
                <a16:creationId xmlns:a16="http://schemas.microsoft.com/office/drawing/2014/main" id="{2DA4A612-2479-B910-9D79-20790E7892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2BF09F-9DAA-E3FC-1AFC-539753DF3FE2}"/>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19885756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F0B182-9549-0248-A130-01A50C4480DB}" type="datetime1">
              <a:rPr lang="en-GB" smtClean="0"/>
              <a:t>03/09/2024</a:t>
            </a:fld>
            <a:endParaRPr lang="en-GB"/>
          </a:p>
        </p:txBody>
      </p:sp>
      <p:sp>
        <p:nvSpPr>
          <p:cNvPr id="3" name="Footer Placeholder 2"/>
          <p:cNvSpPr>
            <a:spLocks noGrp="1"/>
          </p:cNvSpPr>
          <p:nvPr>
            <p:ph type="ftr" sz="quarter" idx="11"/>
          </p:nvPr>
        </p:nvSpPr>
        <p:spPr/>
        <p:txBody>
          <a:bodyPr/>
          <a:lstStyle/>
          <a:p>
            <a:r>
              <a:rPr lang="en-GB"/>
              <a:t>THE URBAN NATURE PROJECT</a:t>
            </a:r>
          </a:p>
        </p:txBody>
      </p:sp>
      <p:sp>
        <p:nvSpPr>
          <p:cNvPr id="4" name="Slide Number Placeholder 3"/>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21210006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7" y="614012"/>
            <a:ext cx="4117755" cy="1162051"/>
          </a:xfrm>
        </p:spPr>
        <p:txBody>
          <a:bodyPr anchor="t" anchorCtr="0"/>
          <a:lstStyle>
            <a:lvl1pPr algn="l">
              <a:defRPr sz="3733" b="1"/>
            </a:lvl1pPr>
          </a:lstStyle>
          <a:p>
            <a:r>
              <a:rPr lang="en-GB"/>
              <a:t>CLICK TO EDIT MASTER TITLE STYLE</a:t>
            </a:r>
          </a:p>
        </p:txBody>
      </p:sp>
      <p:sp>
        <p:nvSpPr>
          <p:cNvPr id="3" name="Content Placeholder 2"/>
          <p:cNvSpPr>
            <a:spLocks noGrp="1"/>
          </p:cNvSpPr>
          <p:nvPr>
            <p:ph idx="1"/>
          </p:nvPr>
        </p:nvSpPr>
        <p:spPr>
          <a:xfrm>
            <a:off x="4766733" y="5016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78365" y="2350689"/>
            <a:ext cx="4117755" cy="3775476"/>
          </a:xfrm>
        </p:spPr>
        <p:txBody>
          <a:bodyPr/>
          <a:lstStyle>
            <a:lvl1pPr marL="0" indent="0">
              <a:buNone/>
              <a:defRPr sz="2133"/>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96061FF-9AC2-B54B-9EF3-9D7559800F98}" type="datetime1">
              <a:rPr lang="en-GB" smtClean="0"/>
              <a:t>03/09/2024</a:t>
            </a:fld>
            <a:endParaRPr lang="en-GB"/>
          </a:p>
        </p:txBody>
      </p:sp>
      <p:sp>
        <p:nvSpPr>
          <p:cNvPr id="6" name="Footer Placeholder 5"/>
          <p:cNvSpPr>
            <a:spLocks noGrp="1"/>
          </p:cNvSpPr>
          <p:nvPr>
            <p:ph type="ftr" sz="quarter" idx="11"/>
          </p:nvPr>
        </p:nvSpPr>
        <p:spPr/>
        <p:txBody>
          <a:bodyPr/>
          <a:lstStyle/>
          <a:p>
            <a:r>
              <a:rPr lang="en-GB"/>
              <a:t>THE URBAN NATURE PROJECT</a:t>
            </a:r>
          </a:p>
        </p:txBody>
      </p:sp>
      <p:sp>
        <p:nvSpPr>
          <p:cNvPr id="7" name="Slide Number Placeholder 6"/>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31645678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68674" y="501651"/>
            <a:ext cx="4399301" cy="1012724"/>
          </a:xfrm>
        </p:spPr>
        <p:txBody>
          <a:bodyPr anchor="b"/>
          <a:lstStyle>
            <a:lvl1pPr algn="l">
              <a:defRPr sz="3733" b="1"/>
            </a:lvl1pPr>
          </a:lstStyle>
          <a:p>
            <a:r>
              <a:rPr lang="en-GB"/>
              <a:t>CLICK TO EDIT MASTER TITLE STYLE</a:t>
            </a:r>
          </a:p>
        </p:txBody>
      </p:sp>
      <p:sp>
        <p:nvSpPr>
          <p:cNvPr id="3" name="Picture Placeholder 2"/>
          <p:cNvSpPr>
            <a:spLocks noGrp="1"/>
          </p:cNvSpPr>
          <p:nvPr>
            <p:ph type="pic" idx="1"/>
          </p:nvPr>
        </p:nvSpPr>
        <p:spPr>
          <a:xfrm>
            <a:off x="0" y="1"/>
            <a:ext cx="6096000" cy="6857999"/>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p>
        </p:txBody>
      </p:sp>
      <p:sp>
        <p:nvSpPr>
          <p:cNvPr id="4" name="Text Placeholder 3"/>
          <p:cNvSpPr>
            <a:spLocks noGrp="1"/>
          </p:cNvSpPr>
          <p:nvPr>
            <p:ph type="body" sz="half" idx="2"/>
          </p:nvPr>
        </p:nvSpPr>
        <p:spPr>
          <a:xfrm>
            <a:off x="6868674" y="1850909"/>
            <a:ext cx="4399301" cy="4505441"/>
          </a:xfrm>
        </p:spPr>
        <p:txBody>
          <a:bodyPr/>
          <a:lstStyle>
            <a:lvl1pPr marL="0" indent="0">
              <a:buNone/>
              <a:defRPr sz="2133"/>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B7D62C8-1BFE-4545-A079-E20609AAF82D}" type="datetime1">
              <a:rPr lang="en-GB" smtClean="0"/>
              <a:t>03/09/2024</a:t>
            </a:fld>
            <a:endParaRPr lang="en-GB"/>
          </a:p>
        </p:txBody>
      </p:sp>
      <p:sp>
        <p:nvSpPr>
          <p:cNvPr id="6" name="Footer Placeholder 5"/>
          <p:cNvSpPr>
            <a:spLocks noGrp="1"/>
          </p:cNvSpPr>
          <p:nvPr>
            <p:ph type="ftr" sz="quarter" idx="11"/>
          </p:nvPr>
        </p:nvSpPr>
        <p:spPr/>
        <p:txBody>
          <a:bodyPr/>
          <a:lstStyle/>
          <a:p>
            <a:r>
              <a:rPr lang="en-GB"/>
              <a:t>THE URBAN NATURE PROJECT</a:t>
            </a:r>
          </a:p>
        </p:txBody>
      </p:sp>
      <p:sp>
        <p:nvSpPr>
          <p:cNvPr id="7" name="Slide Number Placeholder 6"/>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40031869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CF1A37-E8CC-5F46-9573-4F688369C4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
        <p:nvSpPr>
          <p:cNvPr id="2" name="Title 1"/>
          <p:cNvSpPr>
            <a:spLocks noGrp="1"/>
          </p:cNvSpPr>
          <p:nvPr>
            <p:ph type="title" hasCustomPrompt="1"/>
          </p:nvPr>
        </p:nvSpPr>
        <p:spPr>
          <a:xfrm>
            <a:off x="6868674" y="501651"/>
            <a:ext cx="4399301" cy="1012724"/>
          </a:xfrm>
        </p:spPr>
        <p:txBody>
          <a:bodyPr anchor="b"/>
          <a:lstStyle>
            <a:lvl1pPr algn="l">
              <a:defRPr sz="3733" b="1"/>
            </a:lvl1pPr>
          </a:lstStyle>
          <a:p>
            <a:r>
              <a:rPr lang="en-GB"/>
              <a:t>CLICK TO EDIT MASTER TITLE STYLE</a:t>
            </a:r>
          </a:p>
        </p:txBody>
      </p:sp>
      <p:sp>
        <p:nvSpPr>
          <p:cNvPr id="4" name="Text Placeholder 3"/>
          <p:cNvSpPr>
            <a:spLocks noGrp="1"/>
          </p:cNvSpPr>
          <p:nvPr>
            <p:ph type="body" sz="half" idx="2"/>
          </p:nvPr>
        </p:nvSpPr>
        <p:spPr>
          <a:xfrm>
            <a:off x="6868674" y="1850909"/>
            <a:ext cx="4399301" cy="4505441"/>
          </a:xfrm>
        </p:spPr>
        <p:txBody>
          <a:bodyPr/>
          <a:lstStyle>
            <a:lvl1pPr marL="0" indent="0">
              <a:buNone/>
              <a:defRPr sz="2133"/>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B7D62C8-1BFE-4545-A079-E20609AAF82D}" type="datetime1">
              <a:rPr lang="en-GB" smtClean="0"/>
              <a:t>03/09/2024</a:t>
            </a:fld>
            <a:endParaRPr lang="en-GB"/>
          </a:p>
        </p:txBody>
      </p:sp>
      <p:sp>
        <p:nvSpPr>
          <p:cNvPr id="6" name="Footer Placeholder 5"/>
          <p:cNvSpPr>
            <a:spLocks noGrp="1"/>
          </p:cNvSpPr>
          <p:nvPr>
            <p:ph type="ftr" sz="quarter" idx="11"/>
          </p:nvPr>
        </p:nvSpPr>
        <p:spPr/>
        <p:txBody>
          <a:bodyPr/>
          <a:lstStyle/>
          <a:p>
            <a:r>
              <a:rPr lang="en-GB"/>
              <a:t>THE URBAN NATURE PROJECT</a:t>
            </a:r>
          </a:p>
        </p:txBody>
      </p:sp>
      <p:sp>
        <p:nvSpPr>
          <p:cNvPr id="7" name="Slide Number Placeholder 6"/>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35640582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Slid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Agenda</a:t>
            </a:r>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lstStyle>
            <a:lvl1pPr marL="342000" indent="-342000">
              <a:buNone/>
              <a:tabLst/>
              <a:defRPr sz="1800">
                <a:solidFill>
                  <a:schemeClr val="bg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1	Click to edit Master text styles</a:t>
            </a:r>
          </a:p>
        </p:txBody>
      </p:sp>
    </p:spTree>
    <p:extLst>
      <p:ext uri="{BB962C8B-B14F-4D97-AF65-F5344CB8AC3E}">
        <p14:creationId xmlns:p14="http://schemas.microsoft.com/office/powerpoint/2010/main" val="33903526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Only – Anthracit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7740000" cy="4373563"/>
          </a:xfrm>
          <a:prstGeom prst="rect">
            <a:avLst/>
          </a:prstGeom>
        </p:spPr>
        <p:txBody>
          <a:bodyPr/>
          <a:lstStyle>
            <a:lvl1pPr>
              <a:defRPr sz="1800">
                <a:solidFill>
                  <a:schemeClr val="bg1"/>
                </a:solidFill>
              </a:defRPr>
            </a:lvl1pPr>
            <a:lvl2pPr>
              <a:defRPr sz="1800">
                <a:solidFill>
                  <a:schemeClr val="bg1"/>
                </a:solidFill>
              </a:defRPr>
            </a:lvl2pPr>
            <a:lvl3pPr>
              <a:defRPr sz="1800" b="0" i="0">
                <a:solidFill>
                  <a:schemeClr val="bg1"/>
                </a:solidFill>
                <a:latin typeface="+mn-lt"/>
              </a:defRPr>
            </a:lvl3pPr>
            <a:lvl4pPr>
              <a:defRPr>
                <a:solidFill>
                  <a:schemeClr val="bg1"/>
                </a:solidFill>
              </a:defRPr>
            </a:lvl4pPr>
            <a:lvl5pPr marL="324000">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17D42133-613E-1B5E-078E-0FA84367AD4A}"/>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4" name="Title Placeholder 1">
            <a:extLst>
              <a:ext uri="{FF2B5EF4-FFF2-40B4-BE49-F238E27FC236}">
                <a16:creationId xmlns:a16="http://schemas.microsoft.com/office/drawing/2014/main" id="{AC5B49D6-9DA7-4F39-7F31-E3BD10A74D64}"/>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Title here</a:t>
            </a:r>
            <a:endParaRPr lang="en-GB"/>
          </a:p>
        </p:txBody>
      </p:sp>
      <p:sp>
        <p:nvSpPr>
          <p:cNvPr id="5" name="Footer Placeholder 4">
            <a:extLst>
              <a:ext uri="{FF2B5EF4-FFF2-40B4-BE49-F238E27FC236}">
                <a16:creationId xmlns:a16="http://schemas.microsoft.com/office/drawing/2014/main" id="{070DABCC-EF58-8BEF-1AE8-852E4E36B70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8" name="Graphic 7">
            <a:extLst>
              <a:ext uri="{FF2B5EF4-FFF2-40B4-BE49-F238E27FC236}">
                <a16:creationId xmlns:a16="http://schemas.microsoft.com/office/drawing/2014/main" id="{4B61662A-D091-1391-1AA7-C9127063D9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4" name="Slide Number Placeholder 5">
            <a:extLst>
              <a:ext uri="{FF2B5EF4-FFF2-40B4-BE49-F238E27FC236}">
                <a16:creationId xmlns:a16="http://schemas.microsoft.com/office/drawing/2014/main" id="{F3F298CF-31C2-A2E1-2041-8B260F8184DF}"/>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8" name="object 83">
            <a:extLst>
              <a:ext uri="{FF2B5EF4-FFF2-40B4-BE49-F238E27FC236}">
                <a16:creationId xmlns:a16="http://schemas.microsoft.com/office/drawing/2014/main" id="{F8F53AB9-2681-6C77-D8FD-B22C13002F1F}"/>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0190909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 Imag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9510008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 Image 2 – Anthracit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D971970-8A0D-3C45-EB46-4C0DECFACDF6}"/>
              </a:ext>
            </a:extLst>
          </p:cNvPr>
          <p:cNvSpPr>
            <a:spLocks noGrp="1"/>
          </p:cNvSpPr>
          <p:nvPr>
            <p:ph type="pic" sz="quarter" idx="15"/>
          </p:nvPr>
        </p:nvSpPr>
        <p:spPr>
          <a:xfrm>
            <a:off x="6096000" y="3438001"/>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13" name="Picture Placeholder 10">
            <a:extLst>
              <a:ext uri="{FF2B5EF4-FFF2-40B4-BE49-F238E27FC236}">
                <a16:creationId xmlns:a16="http://schemas.microsoft.com/office/drawing/2014/main" id="{D7AD4FC8-E480-C61E-E266-FE9A45A07AFE}"/>
              </a:ext>
            </a:extLst>
          </p:cNvPr>
          <p:cNvSpPr>
            <a:spLocks noGrp="1"/>
          </p:cNvSpPr>
          <p:nvPr>
            <p:ph type="pic" sz="quarter" idx="14"/>
          </p:nvPr>
        </p:nvSpPr>
        <p:spPr>
          <a:xfrm>
            <a:off x="6096000" y="0"/>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1294299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 Image 3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14772918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 Image 4 – Anthracit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3" name="Picture Placeholder 13">
            <a:extLst>
              <a:ext uri="{FF2B5EF4-FFF2-40B4-BE49-F238E27FC236}">
                <a16:creationId xmlns:a16="http://schemas.microsoft.com/office/drawing/2014/main" id="{7E437811-E159-5260-F23A-A5ECA1CE33E2}"/>
              </a:ext>
            </a:extLst>
          </p:cNvPr>
          <p:cNvSpPr>
            <a:spLocks noGrp="1"/>
          </p:cNvSpPr>
          <p:nvPr>
            <p:ph type="pic" sz="quarter" idx="18"/>
          </p:nvPr>
        </p:nvSpPr>
        <p:spPr>
          <a:xfrm>
            <a:off x="6096000" y="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4" name="Picture Placeholder 13">
            <a:extLst>
              <a:ext uri="{FF2B5EF4-FFF2-40B4-BE49-F238E27FC236}">
                <a16:creationId xmlns:a16="http://schemas.microsoft.com/office/drawing/2014/main" id="{C75829FC-4E17-B506-87C2-047EA09E3063}"/>
              </a:ext>
            </a:extLst>
          </p:cNvPr>
          <p:cNvSpPr>
            <a:spLocks noGrp="1"/>
          </p:cNvSpPr>
          <p:nvPr>
            <p:ph type="pic" sz="quarter" idx="19"/>
          </p:nvPr>
        </p:nvSpPr>
        <p:spPr>
          <a:xfrm>
            <a:off x="9168000" y="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580810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225BD-171A-4D0F-5985-BBAEE3711A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D517EE8-A0DD-F33F-0992-A1DC35553A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4F15928-5ACD-8DBA-5F97-F9C3E45127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466380-3B3D-C74D-7057-91A7CECD46E0}"/>
              </a:ext>
            </a:extLst>
          </p:cNvPr>
          <p:cNvSpPr>
            <a:spLocks noGrp="1"/>
          </p:cNvSpPr>
          <p:nvPr>
            <p:ph type="dt" sz="half" idx="10"/>
          </p:nvPr>
        </p:nvSpPr>
        <p:spPr/>
        <p:txBody>
          <a:bodyPr/>
          <a:lstStyle/>
          <a:p>
            <a:fld id="{9A7CEAD1-2BD8-4125-8054-E59117F34FBB}" type="datetimeFigureOut">
              <a:rPr lang="en-GB" smtClean="0"/>
              <a:t>03/09/2024</a:t>
            </a:fld>
            <a:endParaRPr lang="en-GB"/>
          </a:p>
        </p:txBody>
      </p:sp>
      <p:sp>
        <p:nvSpPr>
          <p:cNvPr id="6" name="Footer Placeholder 5">
            <a:extLst>
              <a:ext uri="{FF2B5EF4-FFF2-40B4-BE49-F238E27FC236}">
                <a16:creationId xmlns:a16="http://schemas.microsoft.com/office/drawing/2014/main" id="{7DF874DA-9ACB-23D2-AA7B-8DAB04CA2A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22C2EB-5006-8DF5-1747-A1CE479248A7}"/>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36017492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 Large Imag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8317916"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08894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 Large Image 2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6858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4059078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 Large Image 3 – Anthracite">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5411152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 Large Image 4 – Anthracite">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B719D648-B84E-79B4-FBB3-DC237ABAFA04}"/>
              </a:ext>
            </a:extLst>
          </p:cNvPr>
          <p:cNvSpPr>
            <a:spLocks noGrp="1"/>
          </p:cNvSpPr>
          <p:nvPr>
            <p:ph type="pic" sz="quarter" idx="18"/>
          </p:nvPr>
        </p:nvSpPr>
        <p:spPr>
          <a:xfrm>
            <a:off x="8048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4" name="Picture Placeholder 13">
            <a:extLst>
              <a:ext uri="{FF2B5EF4-FFF2-40B4-BE49-F238E27FC236}">
                <a16:creationId xmlns:a16="http://schemas.microsoft.com/office/drawing/2014/main" id="{2BBCE0BB-20F2-0516-BED0-03622F2D7F9C}"/>
              </a:ext>
            </a:extLst>
          </p:cNvPr>
          <p:cNvSpPr>
            <a:spLocks noGrp="1"/>
          </p:cNvSpPr>
          <p:nvPr>
            <p:ph type="pic" sz="quarter" idx="19"/>
          </p:nvPr>
        </p:nvSpPr>
        <p:spPr>
          <a:xfrm>
            <a:off x="8048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18177149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Image Only – Wh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0" y="1054623"/>
            <a:ext cx="12192000" cy="5802895"/>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17464531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 Content – Whit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a:noFill/>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a:noFill/>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a:noFill/>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1" name="Content Placeholder 10">
            <a:extLst>
              <a:ext uri="{FF2B5EF4-FFF2-40B4-BE49-F238E27FC236}">
                <a16:creationId xmlns:a16="http://schemas.microsoft.com/office/drawing/2014/main" id="{63428D77-1790-4B0A-2199-66E5FF101016}"/>
              </a:ext>
            </a:extLst>
          </p:cNvPr>
          <p:cNvSpPr>
            <a:spLocks noGrp="1"/>
          </p:cNvSpPr>
          <p:nvPr>
            <p:ph sz="quarter" idx="16"/>
          </p:nvPr>
        </p:nvSpPr>
        <p:spPr>
          <a:xfrm>
            <a:off x="287999" y="1043999"/>
            <a:ext cx="11689201" cy="489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3551532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 Infographics –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4527135-00FC-6C41-BCA1-546030B5DE4D}"/>
              </a:ext>
            </a:extLst>
          </p:cNvPr>
          <p:cNvSpPr/>
          <p:nvPr userDrawn="1"/>
        </p:nvSpPr>
        <p:spPr>
          <a:xfrm>
            <a:off x="6291893" y="0"/>
            <a:ext cx="590010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F5CB7C9-579F-7445-AD96-78269AC7CEF9}"/>
              </a:ext>
            </a:extLst>
          </p:cNvPr>
          <p:cNvSpPr>
            <a:spLocks noGrp="1"/>
          </p:cNvSpPr>
          <p:nvPr>
            <p:ph sz="quarter" idx="14" hasCustomPrompt="1"/>
          </p:nvPr>
        </p:nvSpPr>
        <p:spPr>
          <a:xfrm>
            <a:off x="6825803" y="198000"/>
            <a:ext cx="5150197" cy="5686863"/>
          </a:xfrm>
          <a:prstGeom prst="rect">
            <a:avLst/>
          </a:prstGeom>
        </p:spPr>
        <p:txBody>
          <a:bodyPr/>
          <a:lstStyle>
            <a:lvl1pPr marL="0" indent="0">
              <a:buNone/>
              <a:defRPr/>
            </a:lvl1pPr>
          </a:lstStyle>
          <a:p>
            <a:pPr lvl="0"/>
            <a:r>
              <a:rPr lang="en-GB"/>
              <a:t>Add chart or other content here</a:t>
            </a:r>
          </a:p>
        </p:txBody>
      </p:sp>
      <p:sp>
        <p:nvSpPr>
          <p:cNvPr id="3" name="Text Placeholder 2">
            <a:extLst>
              <a:ext uri="{FF2B5EF4-FFF2-40B4-BE49-F238E27FC236}">
                <a16:creationId xmlns:a16="http://schemas.microsoft.com/office/drawing/2014/main" id="{A388399D-5F72-8588-0625-526B41F71A7B}"/>
              </a:ext>
            </a:extLst>
          </p:cNvPr>
          <p:cNvSpPr>
            <a:spLocks noGrp="1"/>
          </p:cNvSpPr>
          <p:nvPr>
            <p:ph type="body" idx="1" hasCustomPrompt="1"/>
          </p:nvPr>
        </p:nvSpPr>
        <p:spPr>
          <a:xfrm>
            <a:off x="288000" y="504000"/>
            <a:ext cx="540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5" name="Title Placeholder 1">
            <a:extLst>
              <a:ext uri="{FF2B5EF4-FFF2-40B4-BE49-F238E27FC236}">
                <a16:creationId xmlns:a16="http://schemas.microsoft.com/office/drawing/2014/main" id="{0E310459-7A6D-1A3D-A697-79A68442B442}"/>
              </a:ext>
            </a:extLst>
          </p:cNvPr>
          <p:cNvSpPr>
            <a:spLocks noGrp="1"/>
          </p:cNvSpPr>
          <p:nvPr>
            <p:ph type="title"/>
          </p:nvPr>
        </p:nvSpPr>
        <p:spPr>
          <a:xfrm>
            <a:off x="288000" y="252000"/>
            <a:ext cx="5400000" cy="249300"/>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0" name="Footer Placeholder 4">
            <a:extLst>
              <a:ext uri="{FF2B5EF4-FFF2-40B4-BE49-F238E27FC236}">
                <a16:creationId xmlns:a16="http://schemas.microsoft.com/office/drawing/2014/main" id="{CA6380F6-CC76-AF00-82A7-5D936E575F1A}"/>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11" name="Graphic 10">
            <a:extLst>
              <a:ext uri="{FF2B5EF4-FFF2-40B4-BE49-F238E27FC236}">
                <a16:creationId xmlns:a16="http://schemas.microsoft.com/office/drawing/2014/main" id="{2D9A21C5-5282-C15F-5DB5-AC26BA85C9C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7" name="Slide Number Placeholder 5">
            <a:extLst>
              <a:ext uri="{FF2B5EF4-FFF2-40B4-BE49-F238E27FC236}">
                <a16:creationId xmlns:a16="http://schemas.microsoft.com/office/drawing/2014/main" id="{D476FE29-B6C9-6FCB-4E12-F6803E27377E}"/>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7" name="object 83">
            <a:extLst>
              <a:ext uri="{FF2B5EF4-FFF2-40B4-BE49-F238E27FC236}">
                <a16:creationId xmlns:a16="http://schemas.microsoft.com/office/drawing/2014/main" id="{D9EB414C-0F6F-0EA2-CBC9-276C4EB35D8C}"/>
              </a:ext>
            </a:extLst>
          </p:cNvPr>
          <p:cNvSpPr txBox="1">
            <a:spLocks/>
          </p:cNvSpPr>
          <p:nvPr userDrawn="1"/>
        </p:nvSpPr>
        <p:spPr>
          <a:xfrm>
            <a:off x="9115538" y="6357692"/>
            <a:ext cx="2505405" cy="144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t>© The Trustees of the Natural History Museum, London</a:t>
            </a:r>
          </a:p>
        </p:txBody>
      </p:sp>
    </p:spTree>
    <p:extLst>
      <p:ext uri="{BB962C8B-B14F-4D97-AF65-F5344CB8AC3E}">
        <p14:creationId xmlns:p14="http://schemas.microsoft.com/office/powerpoint/2010/main" val="7679927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Image Text Block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6159140"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6159139"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6981415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Image Text Block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8123999"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8123998"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4206000"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4205999"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979924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Image Text Block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9095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9095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3224000"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3223999"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3">
            <a:extLst>
              <a:ext uri="{FF2B5EF4-FFF2-40B4-BE49-F238E27FC236}">
                <a16:creationId xmlns:a16="http://schemas.microsoft.com/office/drawing/2014/main" id="{E95B51CC-6291-9FD8-D591-E5BD736C3BB8}"/>
              </a:ext>
            </a:extLst>
          </p:cNvPr>
          <p:cNvSpPr>
            <a:spLocks noGrp="1"/>
          </p:cNvSpPr>
          <p:nvPr>
            <p:ph type="pic" sz="quarter" idx="21"/>
          </p:nvPr>
        </p:nvSpPr>
        <p:spPr>
          <a:xfrm>
            <a:off x="6159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3" name="Text Placeholder 16">
            <a:extLst>
              <a:ext uri="{FF2B5EF4-FFF2-40B4-BE49-F238E27FC236}">
                <a16:creationId xmlns:a16="http://schemas.microsoft.com/office/drawing/2014/main" id="{A5D0CC28-F86F-18AD-E083-8977AFE22896}"/>
              </a:ext>
            </a:extLst>
          </p:cNvPr>
          <p:cNvSpPr>
            <a:spLocks noGrp="1"/>
          </p:cNvSpPr>
          <p:nvPr>
            <p:ph type="body" sz="quarter" idx="22"/>
          </p:nvPr>
        </p:nvSpPr>
        <p:spPr>
          <a:xfrm>
            <a:off x="6159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83557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18" Type="http://schemas.openxmlformats.org/officeDocument/2006/relationships/slideLayout" Target="../slideLayouts/slideLayout240.xml"/><Relationship Id="rId3" Type="http://schemas.openxmlformats.org/officeDocument/2006/relationships/slideLayout" Target="../slideLayouts/slideLayout225.xml"/><Relationship Id="rId21" Type="http://schemas.openxmlformats.org/officeDocument/2006/relationships/slideLayout" Target="../slideLayouts/slideLayout243.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17" Type="http://schemas.openxmlformats.org/officeDocument/2006/relationships/slideLayout" Target="../slideLayouts/slideLayout239.xml"/><Relationship Id="rId2" Type="http://schemas.openxmlformats.org/officeDocument/2006/relationships/slideLayout" Target="../slideLayouts/slideLayout224.xml"/><Relationship Id="rId16" Type="http://schemas.openxmlformats.org/officeDocument/2006/relationships/slideLayout" Target="../slideLayouts/slideLayout238.xml"/><Relationship Id="rId20" Type="http://schemas.openxmlformats.org/officeDocument/2006/relationships/slideLayout" Target="../slideLayouts/slideLayout242.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24" Type="http://schemas.openxmlformats.org/officeDocument/2006/relationships/theme" Target="../theme/theme10.xml"/><Relationship Id="rId5" Type="http://schemas.openxmlformats.org/officeDocument/2006/relationships/slideLayout" Target="../slideLayouts/slideLayout227.xml"/><Relationship Id="rId15" Type="http://schemas.openxmlformats.org/officeDocument/2006/relationships/slideLayout" Target="../slideLayouts/slideLayout237.xml"/><Relationship Id="rId23" Type="http://schemas.openxmlformats.org/officeDocument/2006/relationships/slideLayout" Target="../slideLayouts/slideLayout245.xml"/><Relationship Id="rId10" Type="http://schemas.openxmlformats.org/officeDocument/2006/relationships/slideLayout" Target="../slideLayouts/slideLayout232.xml"/><Relationship Id="rId19" Type="http://schemas.openxmlformats.org/officeDocument/2006/relationships/slideLayout" Target="../slideLayouts/slideLayout241.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 Id="rId22" Type="http://schemas.openxmlformats.org/officeDocument/2006/relationships/slideLayout" Target="../slideLayouts/slideLayout2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image" Target="../media/image6.svg"/><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image" Target="../media/image5.png"/><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5.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9" Type="http://schemas.openxmlformats.org/officeDocument/2006/relationships/slideLayout" Target="../slideLayouts/slideLayout122.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42" Type="http://schemas.openxmlformats.org/officeDocument/2006/relationships/slideLayout" Target="../slideLayouts/slideLayout125.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slideLayout" Target="../slideLayouts/slideLayout112.xml"/><Relationship Id="rId41" Type="http://schemas.openxmlformats.org/officeDocument/2006/relationships/slideLayout" Target="../slideLayouts/slideLayout124.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40" Type="http://schemas.openxmlformats.org/officeDocument/2006/relationships/slideLayout" Target="../slideLayouts/slideLayout123.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43" Type="http://schemas.openxmlformats.org/officeDocument/2006/relationships/theme" Target="../theme/theme6.xml"/><Relationship Id="rId8" Type="http://schemas.openxmlformats.org/officeDocument/2006/relationships/slideLayout" Target="../slideLayouts/slideLayout91.xml"/><Relationship Id="rId3" Type="http://schemas.openxmlformats.org/officeDocument/2006/relationships/slideLayout" Target="../slideLayouts/slideLayout86.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theme" Target="../theme/theme7.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26" Type="http://schemas.openxmlformats.org/officeDocument/2006/relationships/slideLayout" Target="../slideLayouts/slideLayout176.xml"/><Relationship Id="rId21" Type="http://schemas.openxmlformats.org/officeDocument/2006/relationships/slideLayout" Target="../slideLayouts/slideLayout171.xml"/><Relationship Id="rId34" Type="http://schemas.openxmlformats.org/officeDocument/2006/relationships/slideLayout" Target="../slideLayouts/slideLayout184.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5" Type="http://schemas.openxmlformats.org/officeDocument/2006/relationships/slideLayout" Target="../slideLayouts/slideLayout175.xml"/><Relationship Id="rId33" Type="http://schemas.openxmlformats.org/officeDocument/2006/relationships/slideLayout" Target="../slideLayouts/slideLayout183.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29" Type="http://schemas.openxmlformats.org/officeDocument/2006/relationships/slideLayout" Target="../slideLayouts/slideLayout179.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24" Type="http://schemas.openxmlformats.org/officeDocument/2006/relationships/slideLayout" Target="../slideLayouts/slideLayout174.xml"/><Relationship Id="rId32" Type="http://schemas.openxmlformats.org/officeDocument/2006/relationships/slideLayout" Target="../slideLayouts/slideLayout182.xml"/><Relationship Id="rId37" Type="http://schemas.openxmlformats.org/officeDocument/2006/relationships/image" Target="../media/image11.png"/><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slideLayout" Target="../slideLayouts/slideLayout173.xml"/><Relationship Id="rId28" Type="http://schemas.openxmlformats.org/officeDocument/2006/relationships/slideLayout" Target="../slideLayouts/slideLayout178.xml"/><Relationship Id="rId36" Type="http://schemas.openxmlformats.org/officeDocument/2006/relationships/theme" Target="../theme/theme8.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31" Type="http://schemas.openxmlformats.org/officeDocument/2006/relationships/slideLayout" Target="../slideLayouts/slideLayout181.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 Id="rId27" Type="http://schemas.openxmlformats.org/officeDocument/2006/relationships/slideLayout" Target="../slideLayouts/slideLayout177.xml"/><Relationship Id="rId30" Type="http://schemas.openxmlformats.org/officeDocument/2006/relationships/slideLayout" Target="../slideLayouts/slideLayout180.xml"/><Relationship Id="rId35" Type="http://schemas.openxmlformats.org/officeDocument/2006/relationships/slideLayout" Target="../slideLayouts/slideLayout185.xml"/><Relationship Id="rId8" Type="http://schemas.openxmlformats.org/officeDocument/2006/relationships/slideLayout" Target="../slideLayouts/slideLayout158.xml"/><Relationship Id="rId3" Type="http://schemas.openxmlformats.org/officeDocument/2006/relationships/slideLayout" Target="../slideLayouts/slideLayout153.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26" Type="http://schemas.openxmlformats.org/officeDocument/2006/relationships/slideLayout" Target="../slideLayouts/slideLayout211.xml"/><Relationship Id="rId39" Type="http://schemas.openxmlformats.org/officeDocument/2006/relationships/image" Target="../media/image11.png"/><Relationship Id="rId21" Type="http://schemas.openxmlformats.org/officeDocument/2006/relationships/slideLayout" Target="../slideLayouts/slideLayout206.xml"/><Relationship Id="rId34" Type="http://schemas.openxmlformats.org/officeDocument/2006/relationships/slideLayout" Target="../slideLayouts/slideLayout219.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slideLayout" Target="../slideLayouts/slideLayout210.xml"/><Relationship Id="rId33" Type="http://schemas.openxmlformats.org/officeDocument/2006/relationships/slideLayout" Target="../slideLayouts/slideLayout218.xml"/><Relationship Id="rId38" Type="http://schemas.openxmlformats.org/officeDocument/2006/relationships/theme" Target="../theme/theme9.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29" Type="http://schemas.openxmlformats.org/officeDocument/2006/relationships/slideLayout" Target="../slideLayouts/slideLayout214.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24" Type="http://schemas.openxmlformats.org/officeDocument/2006/relationships/slideLayout" Target="../slideLayouts/slideLayout209.xml"/><Relationship Id="rId32" Type="http://schemas.openxmlformats.org/officeDocument/2006/relationships/slideLayout" Target="../slideLayouts/slideLayout217.xml"/><Relationship Id="rId37" Type="http://schemas.openxmlformats.org/officeDocument/2006/relationships/slideLayout" Target="../slideLayouts/slideLayout222.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28" Type="http://schemas.openxmlformats.org/officeDocument/2006/relationships/slideLayout" Target="../slideLayouts/slideLayout213.xml"/><Relationship Id="rId36" Type="http://schemas.openxmlformats.org/officeDocument/2006/relationships/slideLayout" Target="../slideLayouts/slideLayout221.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31" Type="http://schemas.openxmlformats.org/officeDocument/2006/relationships/slideLayout" Target="../slideLayouts/slideLayout216.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 Id="rId27" Type="http://schemas.openxmlformats.org/officeDocument/2006/relationships/slideLayout" Target="../slideLayouts/slideLayout212.xml"/><Relationship Id="rId30" Type="http://schemas.openxmlformats.org/officeDocument/2006/relationships/slideLayout" Target="../slideLayouts/slideLayout215.xml"/><Relationship Id="rId35" Type="http://schemas.openxmlformats.org/officeDocument/2006/relationships/slideLayout" Target="../slideLayouts/slideLayout220.xml"/><Relationship Id="rId8" Type="http://schemas.openxmlformats.org/officeDocument/2006/relationships/slideLayout" Target="../slideLayouts/slideLayout193.xml"/><Relationship Id="rId3" Type="http://schemas.openxmlformats.org/officeDocument/2006/relationships/slideLayout" Target="../slideLayouts/slideLayout1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F7C1EC-8981-49A4-4DF0-0C486B411E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A7F489E-8A82-FC7E-93E6-94794866AF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D3E0EE-CE0C-5B00-4554-0C50B559CA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CEAD1-2BD8-4125-8054-E59117F34FBB}" type="datetimeFigureOut">
              <a:rPr lang="en-GB" smtClean="0"/>
              <a:t>03/09/2024</a:t>
            </a:fld>
            <a:endParaRPr lang="en-GB"/>
          </a:p>
        </p:txBody>
      </p:sp>
      <p:sp>
        <p:nvSpPr>
          <p:cNvPr id="5" name="Footer Placeholder 4">
            <a:extLst>
              <a:ext uri="{FF2B5EF4-FFF2-40B4-BE49-F238E27FC236}">
                <a16:creationId xmlns:a16="http://schemas.microsoft.com/office/drawing/2014/main" id="{9B247B84-281E-065F-99F4-5B297DC25E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A1871BD-8FD1-3672-46EC-35CBA65E09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A7EC7-419F-4286-ACA5-C0A53692FA9D}" type="slidenum">
              <a:rPr lang="en-GB" smtClean="0"/>
              <a:t>‹#›</a:t>
            </a:fld>
            <a:endParaRPr lang="en-GB"/>
          </a:p>
        </p:txBody>
      </p:sp>
    </p:spTree>
    <p:extLst>
      <p:ext uri="{BB962C8B-B14F-4D97-AF65-F5344CB8AC3E}">
        <p14:creationId xmlns:p14="http://schemas.microsoft.com/office/powerpoint/2010/main" val="188265786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3ABD3B6-27B1-2907-8743-DB842246CB4C}"/>
              </a:ext>
            </a:extLst>
          </p:cNvPr>
          <p:cNvSpPr>
            <a:spLocks noGrp="1"/>
          </p:cNvSpPr>
          <p:nvPr>
            <p:ph type="title"/>
          </p:nvPr>
        </p:nvSpPr>
        <p:spPr>
          <a:xfrm>
            <a:off x="288000" y="252000"/>
            <a:ext cx="10515600" cy="249299"/>
          </a:xfrm>
          <a:prstGeom prst="rect">
            <a:avLst/>
          </a:prstGeom>
        </p:spPr>
        <p:txBody>
          <a:bodyPr vert="horz" lIns="0" tIns="0" rIns="0" bIns="0" rtlCol="0" anchor="t" anchorCtr="0">
            <a:spAutoFit/>
          </a:bodyPr>
          <a:lstStyle/>
          <a:p>
            <a:r>
              <a:rPr lang="en-US"/>
              <a:t>Click to edit Master title style</a:t>
            </a:r>
            <a:endParaRPr lang="en-GB"/>
          </a:p>
        </p:txBody>
      </p:sp>
      <p:sp>
        <p:nvSpPr>
          <p:cNvPr id="8" name="Text Placeholder 2">
            <a:extLst>
              <a:ext uri="{FF2B5EF4-FFF2-40B4-BE49-F238E27FC236}">
                <a16:creationId xmlns:a16="http://schemas.microsoft.com/office/drawing/2014/main" id="{9590D36B-38F7-C720-AE57-93576B0ACDCA}"/>
              </a:ext>
            </a:extLst>
          </p:cNvPr>
          <p:cNvSpPr>
            <a:spLocks noGrp="1"/>
          </p:cNvSpPr>
          <p:nvPr>
            <p:ph type="body" idx="1"/>
          </p:nvPr>
        </p:nvSpPr>
        <p:spPr>
          <a:xfrm>
            <a:off x="288000" y="1224000"/>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224B4E71-D71E-D7EC-217C-2B50B2A4E162}"/>
              </a:ext>
            </a:extLst>
          </p:cNvPr>
          <p:cNvSpPr>
            <a:spLocks noGrp="1"/>
          </p:cNvSpPr>
          <p:nvPr>
            <p:ph type="ftr" sz="quarter" idx="3"/>
          </p:nvPr>
        </p:nvSpPr>
        <p:spPr>
          <a:xfrm>
            <a:off x="288000" y="6360189"/>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sp>
        <p:nvSpPr>
          <p:cNvPr id="10" name="Slide Number Placeholder 5">
            <a:extLst>
              <a:ext uri="{FF2B5EF4-FFF2-40B4-BE49-F238E27FC236}">
                <a16:creationId xmlns:a16="http://schemas.microsoft.com/office/drawing/2014/main" id="{117F37C0-A1E3-1D84-39E2-7F0337D2E2AA}"/>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406454080"/>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 id="2147484094" r:id="rId14"/>
    <p:sldLayoutId id="2147484095" r:id="rId15"/>
    <p:sldLayoutId id="2147484096" r:id="rId16"/>
    <p:sldLayoutId id="2147484097" r:id="rId17"/>
    <p:sldLayoutId id="2147484098" r:id="rId18"/>
    <p:sldLayoutId id="2147484099" r:id="rId19"/>
    <p:sldLayoutId id="2147484100" r:id="rId20"/>
    <p:sldLayoutId id="2147484101" r:id="rId21"/>
    <p:sldLayoutId id="2147484102" r:id="rId22"/>
    <p:sldLayoutId id="2147484103" r:id="rId23"/>
  </p:sldLayoutIdLst>
  <p:hf hdr="0" dt="0"/>
  <p:txStyles>
    <p:titleStyle>
      <a:lvl1pPr algn="l" defTabSz="914400" rtl="0" eaLnBrk="1" latinLnBrk="0" hangingPunct="1">
        <a:lnSpc>
          <a:spcPct val="90000"/>
        </a:lnSpc>
        <a:spcBef>
          <a:spcPct val="0"/>
        </a:spcBef>
        <a:buNone/>
        <a:defRPr sz="1800" b="1" kern="1200" baseline="0">
          <a:solidFill>
            <a:schemeClr val="bg1"/>
          </a:solidFill>
          <a:latin typeface="+mj-lt"/>
          <a:ea typeface="+mj-ea"/>
          <a:cs typeface="+mj-cs"/>
        </a:defRPr>
      </a:lvl1pPr>
    </p:titleStyle>
    <p:bodyStyle>
      <a:lvl1pPr marL="162000" indent="-162000" algn="l" defTabSz="914400" rtl="0" eaLnBrk="1" latinLnBrk="0" hangingPunct="1">
        <a:lnSpc>
          <a:spcPct val="114000"/>
        </a:lnSpc>
        <a:spcBef>
          <a:spcPts val="1000"/>
        </a:spcBef>
        <a:buFont typeface="System Font Regular"/>
        <a:buChar char="∙"/>
        <a:defRPr sz="1400" kern="1200">
          <a:solidFill>
            <a:schemeClr val="bg1"/>
          </a:solidFill>
          <a:latin typeface="+mn-lt"/>
          <a:ea typeface="+mn-ea"/>
          <a:cs typeface="+mn-cs"/>
        </a:defRPr>
      </a:lvl1pPr>
      <a:lvl2pPr marL="324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2pPr>
      <a:lvl3pPr marL="486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3pPr>
      <a:lvl4pPr marL="162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4pPr>
      <a:lvl5pPr marL="162000" indent="-162000" algn="l" defTabSz="914400" rtl="0" eaLnBrk="1" latinLnBrk="0" hangingPunct="1">
        <a:lnSpc>
          <a:spcPct val="114000"/>
        </a:lnSpc>
        <a:spcBef>
          <a:spcPts val="0"/>
        </a:spcBef>
        <a:buFont typeface="System Font Regular"/>
        <a:buChar char="∙"/>
        <a:defRPr sz="1400" kern="1200">
          <a:solidFill>
            <a:schemeClr val="bg1"/>
          </a:solidFill>
          <a:latin typeface="+mn-lt"/>
          <a:ea typeface="+mn-ea"/>
          <a:cs typeface="+mn-cs"/>
        </a:defRPr>
      </a:lvl5pPr>
      <a:lvl6pPr marL="0" indent="0" algn="l" defTabSz="914400" rtl="0" eaLnBrk="1" latinLnBrk="0" hangingPunct="1">
        <a:lnSpc>
          <a:spcPct val="114000"/>
        </a:lnSpc>
        <a:spcBef>
          <a:spcPts val="0"/>
        </a:spcBef>
        <a:buFont typeface="System Font Regular"/>
        <a:buNone/>
        <a:defRPr sz="1400" kern="1200">
          <a:solidFill>
            <a:schemeClr val="tx1"/>
          </a:solidFill>
          <a:latin typeface="+mn-lt"/>
          <a:ea typeface="+mn-ea"/>
          <a:cs typeface="+mn-cs"/>
        </a:defRPr>
      </a:lvl6pPr>
      <a:lvl7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7pPr>
      <a:lvl8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8pPr>
      <a:lvl9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3ABD3B6-27B1-2907-8743-DB842246CB4C}"/>
              </a:ext>
            </a:extLst>
          </p:cNvPr>
          <p:cNvSpPr>
            <a:spLocks noGrp="1"/>
          </p:cNvSpPr>
          <p:nvPr>
            <p:ph type="title"/>
          </p:nvPr>
        </p:nvSpPr>
        <p:spPr>
          <a:xfrm>
            <a:off x="288000" y="252000"/>
            <a:ext cx="10515600" cy="249299"/>
          </a:xfrm>
          <a:prstGeom prst="rect">
            <a:avLst/>
          </a:prstGeom>
        </p:spPr>
        <p:txBody>
          <a:bodyPr vert="horz" lIns="0" tIns="0" rIns="0" bIns="0" rtlCol="0" anchor="t" anchorCtr="0">
            <a:spAutoFit/>
          </a:bodyPr>
          <a:lstStyle/>
          <a:p>
            <a:r>
              <a:rPr lang="en-US"/>
              <a:t>Click to edit Master title style</a:t>
            </a:r>
            <a:endParaRPr lang="en-GB"/>
          </a:p>
        </p:txBody>
      </p:sp>
      <p:sp>
        <p:nvSpPr>
          <p:cNvPr id="8" name="Text Placeholder 2">
            <a:extLst>
              <a:ext uri="{FF2B5EF4-FFF2-40B4-BE49-F238E27FC236}">
                <a16:creationId xmlns:a16="http://schemas.microsoft.com/office/drawing/2014/main" id="{9590D36B-38F7-C720-AE57-93576B0ACDCA}"/>
              </a:ext>
            </a:extLst>
          </p:cNvPr>
          <p:cNvSpPr>
            <a:spLocks noGrp="1"/>
          </p:cNvSpPr>
          <p:nvPr>
            <p:ph type="body" idx="1"/>
          </p:nvPr>
        </p:nvSpPr>
        <p:spPr>
          <a:xfrm>
            <a:off x="288000" y="1224000"/>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224B4E71-D71E-D7EC-217C-2B50B2A4E162}"/>
              </a:ext>
            </a:extLst>
          </p:cNvPr>
          <p:cNvSpPr>
            <a:spLocks noGrp="1"/>
          </p:cNvSpPr>
          <p:nvPr>
            <p:ph type="ftr" sz="quarter" idx="3"/>
          </p:nvPr>
        </p:nvSpPr>
        <p:spPr>
          <a:xfrm>
            <a:off x="288000" y="6360189"/>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sp>
        <p:nvSpPr>
          <p:cNvPr id="10" name="Slide Number Placeholder 5">
            <a:extLst>
              <a:ext uri="{FF2B5EF4-FFF2-40B4-BE49-F238E27FC236}">
                <a16:creationId xmlns:a16="http://schemas.microsoft.com/office/drawing/2014/main" id="{117F37C0-A1E3-1D84-39E2-7F0337D2E2AA}"/>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2494257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Lst>
  <p:hf sldNum="0" hdr="0" dt="0"/>
  <p:txStyles>
    <p:titleStyle>
      <a:lvl1pPr algn="l" defTabSz="914400" rtl="0" eaLnBrk="1" latinLnBrk="0" hangingPunct="1">
        <a:lnSpc>
          <a:spcPct val="90000"/>
        </a:lnSpc>
        <a:spcBef>
          <a:spcPct val="0"/>
        </a:spcBef>
        <a:buNone/>
        <a:defRPr sz="1800" b="1" kern="1200" baseline="0">
          <a:solidFill>
            <a:schemeClr val="bg1"/>
          </a:solidFill>
          <a:latin typeface="+mj-lt"/>
          <a:ea typeface="+mj-ea"/>
          <a:cs typeface="+mj-cs"/>
        </a:defRPr>
      </a:lvl1pPr>
    </p:titleStyle>
    <p:bodyStyle>
      <a:lvl1pPr marL="162000" indent="-162000" algn="l" defTabSz="914400" rtl="0" eaLnBrk="1" latinLnBrk="0" hangingPunct="1">
        <a:lnSpc>
          <a:spcPct val="114000"/>
        </a:lnSpc>
        <a:spcBef>
          <a:spcPts val="1000"/>
        </a:spcBef>
        <a:buFont typeface="System Font Regular"/>
        <a:buChar char="∙"/>
        <a:defRPr sz="1400" kern="1200">
          <a:solidFill>
            <a:schemeClr val="bg1"/>
          </a:solidFill>
          <a:latin typeface="+mn-lt"/>
          <a:ea typeface="+mn-ea"/>
          <a:cs typeface="+mn-cs"/>
        </a:defRPr>
      </a:lvl1pPr>
      <a:lvl2pPr marL="324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2pPr>
      <a:lvl3pPr marL="486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3pPr>
      <a:lvl4pPr marL="162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4pPr>
      <a:lvl5pPr marL="162000" indent="-162000" algn="l" defTabSz="914400" rtl="0" eaLnBrk="1" latinLnBrk="0" hangingPunct="1">
        <a:lnSpc>
          <a:spcPct val="114000"/>
        </a:lnSpc>
        <a:spcBef>
          <a:spcPts val="0"/>
        </a:spcBef>
        <a:buFont typeface="System Font Regular"/>
        <a:buChar char="∙"/>
        <a:defRPr sz="1400" kern="1200">
          <a:solidFill>
            <a:schemeClr val="bg1"/>
          </a:solidFill>
          <a:latin typeface="+mn-lt"/>
          <a:ea typeface="+mn-ea"/>
          <a:cs typeface="+mn-cs"/>
        </a:defRPr>
      </a:lvl5pPr>
      <a:lvl6pPr marL="0" indent="0" algn="l" defTabSz="914400" rtl="0" eaLnBrk="1" latinLnBrk="0" hangingPunct="1">
        <a:lnSpc>
          <a:spcPct val="114000"/>
        </a:lnSpc>
        <a:spcBef>
          <a:spcPts val="0"/>
        </a:spcBef>
        <a:buFont typeface="System Font Regular"/>
        <a:buNone/>
        <a:defRPr sz="1400" kern="1200">
          <a:solidFill>
            <a:schemeClr val="tx1"/>
          </a:solidFill>
          <a:latin typeface="+mn-lt"/>
          <a:ea typeface="+mn-ea"/>
          <a:cs typeface="+mn-cs"/>
        </a:defRPr>
      </a:lvl6pPr>
      <a:lvl7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7pPr>
      <a:lvl8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8pPr>
      <a:lvl9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298578478"/>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407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3ABD3B6-27B1-2907-8743-DB842246CB4C}"/>
              </a:ext>
            </a:extLst>
          </p:cNvPr>
          <p:cNvSpPr>
            <a:spLocks noGrp="1"/>
          </p:cNvSpPr>
          <p:nvPr>
            <p:ph type="title"/>
          </p:nvPr>
        </p:nvSpPr>
        <p:spPr>
          <a:xfrm>
            <a:off x="288000" y="252000"/>
            <a:ext cx="10515600" cy="249299"/>
          </a:xfrm>
          <a:prstGeom prst="rect">
            <a:avLst/>
          </a:prstGeom>
        </p:spPr>
        <p:txBody>
          <a:bodyPr vert="horz" lIns="0" tIns="0" rIns="0" bIns="0" rtlCol="0" anchor="t" anchorCtr="0">
            <a:spAutoFit/>
          </a:bodyPr>
          <a:lstStyle/>
          <a:p>
            <a:r>
              <a:rPr lang="en-US"/>
              <a:t>Click to edit Master title style</a:t>
            </a:r>
            <a:endParaRPr lang="en-GB"/>
          </a:p>
        </p:txBody>
      </p:sp>
      <p:sp>
        <p:nvSpPr>
          <p:cNvPr id="8" name="Text Placeholder 2">
            <a:extLst>
              <a:ext uri="{FF2B5EF4-FFF2-40B4-BE49-F238E27FC236}">
                <a16:creationId xmlns:a16="http://schemas.microsoft.com/office/drawing/2014/main" id="{9590D36B-38F7-C720-AE57-93576B0ACDCA}"/>
              </a:ext>
            </a:extLst>
          </p:cNvPr>
          <p:cNvSpPr>
            <a:spLocks noGrp="1"/>
          </p:cNvSpPr>
          <p:nvPr>
            <p:ph type="body" idx="1"/>
          </p:nvPr>
        </p:nvSpPr>
        <p:spPr>
          <a:xfrm>
            <a:off x="288000" y="1224000"/>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224B4E71-D71E-D7EC-217C-2B50B2A4E16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10" name="Slide Number Placeholder 5">
            <a:extLst>
              <a:ext uri="{FF2B5EF4-FFF2-40B4-BE49-F238E27FC236}">
                <a16:creationId xmlns:a16="http://schemas.microsoft.com/office/drawing/2014/main" id="{117F37C0-A1E3-1D84-39E2-7F0337D2E2AA}"/>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pic>
        <p:nvPicPr>
          <p:cNvPr id="2" name="Graphic 1">
            <a:extLst>
              <a:ext uri="{FF2B5EF4-FFF2-40B4-BE49-F238E27FC236}">
                <a16:creationId xmlns:a16="http://schemas.microsoft.com/office/drawing/2014/main" id="{7FD0C243-D1C1-B4B1-9B32-69F59D7F3EEF}"/>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36742" y="6161217"/>
            <a:ext cx="509405" cy="509405"/>
          </a:xfrm>
          <a:prstGeom prst="rect">
            <a:avLst/>
          </a:prstGeom>
        </p:spPr>
      </p:pic>
    </p:spTree>
    <p:extLst>
      <p:ext uri="{BB962C8B-B14F-4D97-AF65-F5344CB8AC3E}">
        <p14:creationId xmlns:p14="http://schemas.microsoft.com/office/powerpoint/2010/main" val="3112799075"/>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Lst>
  <p:hf hdr="0" dt="0"/>
  <p:txStyles>
    <p:titleStyle>
      <a:lvl1pPr algn="l" defTabSz="914400" rtl="0" eaLnBrk="1" latinLnBrk="0" hangingPunct="1">
        <a:lnSpc>
          <a:spcPct val="90000"/>
        </a:lnSpc>
        <a:spcBef>
          <a:spcPct val="0"/>
        </a:spcBef>
        <a:buNone/>
        <a:defRPr sz="1800" b="1" kern="1200" baseline="0">
          <a:solidFill>
            <a:schemeClr val="tx1"/>
          </a:solidFill>
          <a:latin typeface="+mj-lt"/>
          <a:ea typeface="+mj-ea"/>
          <a:cs typeface="+mj-cs"/>
        </a:defRPr>
      </a:lvl1pPr>
    </p:titleStyle>
    <p:bodyStyle>
      <a:lvl1pPr marL="162000" indent="-162000" algn="l" defTabSz="914400" rtl="0" eaLnBrk="1" latinLnBrk="0" hangingPunct="1">
        <a:lnSpc>
          <a:spcPct val="114000"/>
        </a:lnSpc>
        <a:spcBef>
          <a:spcPts val="1000"/>
        </a:spcBef>
        <a:buFont typeface="System Font Regular"/>
        <a:buChar char="∙"/>
        <a:defRPr sz="1400" kern="1200">
          <a:solidFill>
            <a:schemeClr val="tx1"/>
          </a:solidFill>
          <a:latin typeface="+mn-lt"/>
          <a:ea typeface="+mn-ea"/>
          <a:cs typeface="+mn-cs"/>
        </a:defRPr>
      </a:lvl1pPr>
      <a:lvl2pPr marL="324000" indent="-162000" algn="l" defTabSz="914400" rtl="0" eaLnBrk="1" latinLnBrk="0" hangingPunct="1">
        <a:lnSpc>
          <a:spcPct val="114000"/>
        </a:lnSpc>
        <a:spcBef>
          <a:spcPts val="500"/>
        </a:spcBef>
        <a:buFont typeface="System Font Regular"/>
        <a:buChar char="∙"/>
        <a:defRPr sz="1400" kern="1200">
          <a:solidFill>
            <a:schemeClr val="tx1"/>
          </a:solidFill>
          <a:latin typeface="+mn-lt"/>
          <a:ea typeface="+mn-ea"/>
          <a:cs typeface="+mn-cs"/>
        </a:defRPr>
      </a:lvl2pPr>
      <a:lvl3pPr marL="486000" indent="-162000" algn="l" defTabSz="914400" rtl="0" eaLnBrk="1" latinLnBrk="0" hangingPunct="1">
        <a:lnSpc>
          <a:spcPct val="114000"/>
        </a:lnSpc>
        <a:spcBef>
          <a:spcPts val="500"/>
        </a:spcBef>
        <a:buFont typeface="System Font Regular"/>
        <a:buChar char="∙"/>
        <a:defRPr sz="1400" kern="1200">
          <a:solidFill>
            <a:schemeClr val="tx1"/>
          </a:solidFill>
          <a:latin typeface="+mn-lt"/>
          <a:ea typeface="+mn-ea"/>
          <a:cs typeface="+mn-cs"/>
        </a:defRPr>
      </a:lvl3pPr>
      <a:lvl4pPr marL="162000" indent="-162000" algn="l" defTabSz="914400" rtl="0" eaLnBrk="1" latinLnBrk="0" hangingPunct="1">
        <a:lnSpc>
          <a:spcPct val="114000"/>
        </a:lnSpc>
        <a:spcBef>
          <a:spcPts val="500"/>
        </a:spcBef>
        <a:buFont typeface="System Font Regular"/>
        <a:buChar char="∙"/>
        <a:defRPr sz="1400" kern="1200">
          <a:solidFill>
            <a:schemeClr val="tx1"/>
          </a:solidFill>
          <a:latin typeface="+mn-lt"/>
          <a:ea typeface="+mn-ea"/>
          <a:cs typeface="+mn-cs"/>
        </a:defRPr>
      </a:lvl4pPr>
      <a:lvl5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5pPr>
      <a:lvl6pPr marL="0" indent="0" algn="l" defTabSz="914400" rtl="0" eaLnBrk="1" latinLnBrk="0" hangingPunct="1">
        <a:lnSpc>
          <a:spcPct val="114000"/>
        </a:lnSpc>
        <a:spcBef>
          <a:spcPts val="0"/>
        </a:spcBef>
        <a:buFont typeface="System Font Regular"/>
        <a:buNone/>
        <a:defRPr sz="1400" kern="1200">
          <a:solidFill>
            <a:schemeClr val="tx1"/>
          </a:solidFill>
          <a:latin typeface="+mn-lt"/>
          <a:ea typeface="+mn-ea"/>
          <a:cs typeface="+mn-cs"/>
        </a:defRPr>
      </a:lvl6pPr>
      <a:lvl7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7pPr>
      <a:lvl8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8pPr>
      <a:lvl9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8368" y="605015"/>
            <a:ext cx="5617633" cy="1777723"/>
          </a:xfrm>
          <a:prstGeom prst="rect">
            <a:avLst/>
          </a:prstGeom>
        </p:spPr>
        <p:txBody>
          <a:bodyPr vert="horz" lIns="0" tIns="0" rIns="0" bIns="0" rtlCol="0" anchor="t" anchorCtr="0">
            <a:noAutofit/>
            <a:scene3d>
              <a:camera prst="orthographicFront"/>
              <a:lightRig rig="threePt" dir="t"/>
            </a:scene3d>
            <a:sp3d prstMaterial="matte"/>
          </a:bodyPr>
          <a:lstStyle/>
          <a:p>
            <a:r>
              <a:rPr lang="en-GB"/>
              <a:t>Click to edit Master title style</a:t>
            </a:r>
          </a:p>
        </p:txBody>
      </p:sp>
      <p:sp>
        <p:nvSpPr>
          <p:cNvPr id="3" name="Text Placeholder 2"/>
          <p:cNvSpPr>
            <a:spLocks noGrp="1"/>
          </p:cNvSpPr>
          <p:nvPr>
            <p:ph type="body" idx="1"/>
          </p:nvPr>
        </p:nvSpPr>
        <p:spPr>
          <a:xfrm>
            <a:off x="478367" y="2493644"/>
            <a:ext cx="10972800" cy="3648435"/>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566069" y="73596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CAD42-F40F-CC4A-9B10-DE00FA3474B3}" type="datetime1">
              <a:rPr lang="en-GB" smtClean="0"/>
              <a:t>03/09/2024</a:t>
            </a:fld>
            <a:endParaRPr lang="en-GB"/>
          </a:p>
        </p:txBody>
      </p:sp>
      <p:sp>
        <p:nvSpPr>
          <p:cNvPr id="5" name="Footer Placeholder 4"/>
          <p:cNvSpPr>
            <a:spLocks noGrp="1"/>
          </p:cNvSpPr>
          <p:nvPr>
            <p:ph type="ftr" sz="quarter" idx="3"/>
          </p:nvPr>
        </p:nvSpPr>
        <p:spPr>
          <a:xfrm>
            <a:off x="484091" y="6356353"/>
            <a:ext cx="1244540" cy="182209"/>
          </a:xfrm>
          <a:prstGeom prst="rect">
            <a:avLst/>
          </a:prstGeom>
        </p:spPr>
        <p:txBody>
          <a:bodyPr vert="horz" lIns="0" tIns="0" rIns="0" bIns="0" rtlCol="0" anchor="t" anchorCtr="0"/>
          <a:lstStyle>
            <a:lvl1pPr algn="l">
              <a:defRPr sz="800">
                <a:solidFill>
                  <a:schemeClr val="tx1"/>
                </a:solidFill>
              </a:defRPr>
            </a:lvl1pPr>
          </a:lstStyle>
          <a:p>
            <a:r>
              <a:rPr lang="en-GB"/>
              <a:t>THE URBAN NATURE PROJECT</a:t>
            </a:r>
          </a:p>
        </p:txBody>
      </p:sp>
      <p:sp>
        <p:nvSpPr>
          <p:cNvPr id="6" name="Slide Number Placeholder 5"/>
          <p:cNvSpPr>
            <a:spLocks noGrp="1"/>
          </p:cNvSpPr>
          <p:nvPr>
            <p:ph type="sldNum" sz="quarter" idx="4"/>
          </p:nvPr>
        </p:nvSpPr>
        <p:spPr>
          <a:xfrm>
            <a:off x="1777378" y="6363894"/>
            <a:ext cx="208831" cy="174668"/>
          </a:xfrm>
          <a:prstGeom prst="rect">
            <a:avLst/>
          </a:prstGeom>
        </p:spPr>
        <p:txBody>
          <a:bodyPr vert="horz" lIns="0" tIns="0" rIns="0" bIns="0" rtlCol="0" anchor="t" anchorCtr="0"/>
          <a:lstStyle>
            <a:lvl1pPr algn="l">
              <a:defRPr sz="800">
                <a:solidFill>
                  <a:schemeClr val="tx1"/>
                </a:solidFill>
              </a:defRPr>
            </a:lvl1pPr>
          </a:lstStyle>
          <a:p>
            <a:fld id="{AB764D90-BCE1-DB4B-B083-5609132D4539}" type="slidenum">
              <a:rPr lang="en-GB" smtClean="0"/>
              <a:pPr/>
              <a:t>‹#›</a:t>
            </a:fld>
            <a:endParaRPr lang="en-GB"/>
          </a:p>
        </p:txBody>
      </p:sp>
    </p:spTree>
    <p:extLst>
      <p:ext uri="{BB962C8B-B14F-4D97-AF65-F5344CB8AC3E}">
        <p14:creationId xmlns:p14="http://schemas.microsoft.com/office/powerpoint/2010/main" val="1560054176"/>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Lst>
  <p:hf hdr="0" dt="0"/>
  <p:txStyles>
    <p:titleStyle>
      <a:lvl1pPr algn="l" defTabSz="457189" rtl="0" eaLnBrk="1" latinLnBrk="0" hangingPunct="1">
        <a:lnSpc>
          <a:spcPct val="80000"/>
        </a:lnSpc>
        <a:spcBef>
          <a:spcPct val="0"/>
        </a:spcBef>
        <a:buNone/>
        <a:defRPr sz="3733" kern="1200" cap="all" spc="0" baseline="0">
          <a:ln>
            <a:noFill/>
          </a:ln>
          <a:solidFill>
            <a:schemeClr val="bg1"/>
          </a:solidFill>
          <a:highlight>
            <a:srgbClr val="000000"/>
          </a:highlight>
          <a:latin typeface="+mj-lt"/>
          <a:ea typeface="+mj-ea"/>
          <a:cs typeface="+mj-cs"/>
        </a:defRPr>
      </a:lvl1pPr>
    </p:titleStyle>
    <p:bodyStyle>
      <a:lvl1pPr marL="186262" indent="-186262" algn="l" defTabSz="553186" rtl="0" eaLnBrk="1" latinLnBrk="0" hangingPunct="1">
        <a:spcBef>
          <a:spcPct val="20000"/>
        </a:spcBef>
        <a:spcAft>
          <a:spcPts val="800"/>
        </a:spcAft>
        <a:buFont typeface="Arial"/>
        <a:buChar char="•"/>
        <a:tabLst/>
        <a:defRPr sz="2133" kern="1200">
          <a:solidFill>
            <a:schemeClr val="tx1"/>
          </a:solidFill>
          <a:latin typeface="+mn-lt"/>
          <a:ea typeface="+mn-ea"/>
          <a:cs typeface="+mn-cs"/>
        </a:defRPr>
      </a:lvl1pPr>
      <a:lvl2pPr marL="535504" indent="-281510" algn="l" defTabSz="553186" rtl="0" eaLnBrk="1" latinLnBrk="0" hangingPunct="1">
        <a:spcBef>
          <a:spcPct val="20000"/>
        </a:spcBef>
        <a:spcAft>
          <a:spcPts val="800"/>
        </a:spcAft>
        <a:buFont typeface="Arial" panose="020B0604020202020204" pitchFamily="34" charset="0"/>
        <a:buChar char="•"/>
        <a:tabLst/>
        <a:defRPr sz="2133" kern="1200">
          <a:solidFill>
            <a:schemeClr val="tx1"/>
          </a:solidFill>
          <a:latin typeface="+mn-lt"/>
          <a:ea typeface="+mn-ea"/>
          <a:cs typeface="+mn-cs"/>
        </a:defRPr>
      </a:lvl2pPr>
      <a:lvl3pPr marL="778914" indent="-215895" algn="l" defTabSz="553186" rtl="0" eaLnBrk="1" latinLnBrk="0" hangingPunct="1">
        <a:spcBef>
          <a:spcPct val="20000"/>
        </a:spcBef>
        <a:spcAft>
          <a:spcPts val="800"/>
        </a:spcAft>
        <a:buFont typeface="Arial"/>
        <a:buChar char="•"/>
        <a:tabLst/>
        <a:defRPr sz="2133" kern="1200">
          <a:solidFill>
            <a:schemeClr val="tx1"/>
          </a:solidFill>
          <a:latin typeface="+mn-lt"/>
          <a:ea typeface="+mn-ea"/>
          <a:cs typeface="+mn-cs"/>
        </a:defRPr>
      </a:lvl3pPr>
      <a:lvl4pPr marL="1128156" indent="-228594" algn="l" defTabSz="553186" rtl="0" eaLnBrk="1" latinLnBrk="0" hangingPunct="1">
        <a:spcBef>
          <a:spcPct val="20000"/>
        </a:spcBef>
        <a:spcAft>
          <a:spcPts val="800"/>
        </a:spcAft>
        <a:buFont typeface="Arial" panose="020B0604020202020204" pitchFamily="34" charset="0"/>
        <a:buChar char="•"/>
        <a:tabLst/>
        <a:defRPr sz="2133" kern="1200">
          <a:solidFill>
            <a:schemeClr val="tx1"/>
          </a:solidFill>
          <a:latin typeface="+mn-lt"/>
          <a:ea typeface="+mn-ea"/>
          <a:cs typeface="+mn-cs"/>
        </a:defRPr>
      </a:lvl4pPr>
      <a:lvl5pPr marL="1424482" indent="-228594" algn="l" defTabSz="553186" rtl="0" eaLnBrk="1" latinLnBrk="0" hangingPunct="1">
        <a:spcBef>
          <a:spcPct val="20000"/>
        </a:spcBef>
        <a:spcAft>
          <a:spcPts val="800"/>
        </a:spcAft>
        <a:buFont typeface="Arial" panose="020B0604020202020204" pitchFamily="34" charset="0"/>
        <a:buChar char="•"/>
        <a:tabLst/>
        <a:defRPr sz="2133"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5534">
          <p15:clr>
            <a:srgbClr val="F26B43"/>
          </p15:clr>
        </p15:guide>
        <p15:guide id="3" orient="horz" pos="237">
          <p15:clr>
            <a:srgbClr val="F26B43"/>
          </p15:clr>
        </p15:guide>
        <p15:guide id="4" orient="horz" pos="3003">
          <p15:clr>
            <a:srgbClr val="F26B43"/>
          </p15:clr>
        </p15:guide>
        <p15:guide id="5" pos="22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3ABD3B6-27B1-2907-8743-DB842246CB4C}"/>
              </a:ext>
            </a:extLst>
          </p:cNvPr>
          <p:cNvSpPr>
            <a:spLocks noGrp="1"/>
          </p:cNvSpPr>
          <p:nvPr>
            <p:ph type="title"/>
          </p:nvPr>
        </p:nvSpPr>
        <p:spPr>
          <a:xfrm>
            <a:off x="288000" y="252000"/>
            <a:ext cx="10515600" cy="249299"/>
          </a:xfrm>
          <a:prstGeom prst="rect">
            <a:avLst/>
          </a:prstGeom>
        </p:spPr>
        <p:txBody>
          <a:bodyPr vert="horz" lIns="0" tIns="0" rIns="0" bIns="0" rtlCol="0" anchor="t" anchorCtr="0">
            <a:spAutoFit/>
          </a:bodyPr>
          <a:lstStyle/>
          <a:p>
            <a:r>
              <a:rPr lang="en-US"/>
              <a:t>Click to edit Master title style</a:t>
            </a:r>
            <a:endParaRPr lang="en-GB"/>
          </a:p>
        </p:txBody>
      </p:sp>
      <p:sp>
        <p:nvSpPr>
          <p:cNvPr id="8" name="Text Placeholder 2">
            <a:extLst>
              <a:ext uri="{FF2B5EF4-FFF2-40B4-BE49-F238E27FC236}">
                <a16:creationId xmlns:a16="http://schemas.microsoft.com/office/drawing/2014/main" id="{9590D36B-38F7-C720-AE57-93576B0ACDCA}"/>
              </a:ext>
            </a:extLst>
          </p:cNvPr>
          <p:cNvSpPr>
            <a:spLocks noGrp="1"/>
          </p:cNvSpPr>
          <p:nvPr>
            <p:ph type="body" idx="1"/>
          </p:nvPr>
        </p:nvSpPr>
        <p:spPr>
          <a:xfrm>
            <a:off x="288000" y="1224000"/>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224B4E71-D71E-D7EC-217C-2B50B2A4E162}"/>
              </a:ext>
            </a:extLst>
          </p:cNvPr>
          <p:cNvSpPr>
            <a:spLocks noGrp="1"/>
          </p:cNvSpPr>
          <p:nvPr>
            <p:ph type="ftr" sz="quarter" idx="3"/>
          </p:nvPr>
        </p:nvSpPr>
        <p:spPr>
          <a:xfrm>
            <a:off x="288000" y="6360189"/>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sp>
        <p:nvSpPr>
          <p:cNvPr id="10" name="Slide Number Placeholder 5">
            <a:extLst>
              <a:ext uri="{FF2B5EF4-FFF2-40B4-BE49-F238E27FC236}">
                <a16:creationId xmlns:a16="http://schemas.microsoft.com/office/drawing/2014/main" id="{117F37C0-A1E3-1D84-39E2-7F0337D2E2AA}"/>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1836140528"/>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 id="2147483964" r:id="rId32"/>
    <p:sldLayoutId id="2147483965" r:id="rId33"/>
    <p:sldLayoutId id="2147483966" r:id="rId34"/>
    <p:sldLayoutId id="2147483967" r:id="rId35"/>
    <p:sldLayoutId id="2147483968" r:id="rId36"/>
    <p:sldLayoutId id="2147483969" r:id="rId37"/>
    <p:sldLayoutId id="2147483970" r:id="rId38"/>
    <p:sldLayoutId id="2147483971" r:id="rId39"/>
    <p:sldLayoutId id="2147483972" r:id="rId40"/>
    <p:sldLayoutId id="2147483973" r:id="rId41"/>
    <p:sldLayoutId id="2147483974" r:id="rId42"/>
  </p:sldLayoutIdLst>
  <p:hf hdr="0" dt="0"/>
  <p:txStyles>
    <p:titleStyle>
      <a:lvl1pPr algn="l" defTabSz="914400" rtl="0" eaLnBrk="1" latinLnBrk="0" hangingPunct="1">
        <a:lnSpc>
          <a:spcPct val="90000"/>
        </a:lnSpc>
        <a:spcBef>
          <a:spcPct val="0"/>
        </a:spcBef>
        <a:buNone/>
        <a:defRPr sz="1800" b="1" kern="1200" baseline="0">
          <a:solidFill>
            <a:schemeClr val="bg1"/>
          </a:solidFill>
          <a:latin typeface="+mj-lt"/>
          <a:ea typeface="+mj-ea"/>
          <a:cs typeface="+mj-cs"/>
        </a:defRPr>
      </a:lvl1pPr>
    </p:titleStyle>
    <p:bodyStyle>
      <a:lvl1pPr marL="162000" indent="-162000" algn="l" defTabSz="914400" rtl="0" eaLnBrk="1" latinLnBrk="0" hangingPunct="1">
        <a:lnSpc>
          <a:spcPct val="114000"/>
        </a:lnSpc>
        <a:spcBef>
          <a:spcPts val="1000"/>
        </a:spcBef>
        <a:buFont typeface="System Font Regular"/>
        <a:buChar char="∙"/>
        <a:defRPr sz="1400" kern="1200">
          <a:solidFill>
            <a:schemeClr val="bg1"/>
          </a:solidFill>
          <a:latin typeface="+mn-lt"/>
          <a:ea typeface="+mn-ea"/>
          <a:cs typeface="+mn-cs"/>
        </a:defRPr>
      </a:lvl1pPr>
      <a:lvl2pPr marL="324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2pPr>
      <a:lvl3pPr marL="486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3pPr>
      <a:lvl4pPr marL="162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4pPr>
      <a:lvl5pPr marL="162000" indent="-162000" algn="l" defTabSz="914400" rtl="0" eaLnBrk="1" latinLnBrk="0" hangingPunct="1">
        <a:lnSpc>
          <a:spcPct val="114000"/>
        </a:lnSpc>
        <a:spcBef>
          <a:spcPts val="0"/>
        </a:spcBef>
        <a:buFont typeface="System Font Regular"/>
        <a:buChar char="∙"/>
        <a:defRPr sz="1400" kern="1200">
          <a:solidFill>
            <a:schemeClr val="bg1"/>
          </a:solidFill>
          <a:latin typeface="+mn-lt"/>
          <a:ea typeface="+mn-ea"/>
          <a:cs typeface="+mn-cs"/>
        </a:defRPr>
      </a:lvl5pPr>
      <a:lvl6pPr marL="0" indent="0" algn="l" defTabSz="914400" rtl="0" eaLnBrk="1" latinLnBrk="0" hangingPunct="1">
        <a:lnSpc>
          <a:spcPct val="114000"/>
        </a:lnSpc>
        <a:spcBef>
          <a:spcPts val="0"/>
        </a:spcBef>
        <a:buFont typeface="System Font Regular"/>
        <a:buNone/>
        <a:defRPr sz="1400" kern="1200">
          <a:solidFill>
            <a:schemeClr val="tx1"/>
          </a:solidFill>
          <a:latin typeface="+mn-lt"/>
          <a:ea typeface="+mn-ea"/>
          <a:cs typeface="+mn-cs"/>
        </a:defRPr>
      </a:lvl6pPr>
      <a:lvl7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7pPr>
      <a:lvl8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8pPr>
      <a:lvl9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3ABD3B6-27B1-2907-8743-DB842246CB4C}"/>
              </a:ext>
            </a:extLst>
          </p:cNvPr>
          <p:cNvSpPr>
            <a:spLocks noGrp="1"/>
          </p:cNvSpPr>
          <p:nvPr>
            <p:ph type="title"/>
          </p:nvPr>
        </p:nvSpPr>
        <p:spPr>
          <a:xfrm>
            <a:off x="288000" y="252000"/>
            <a:ext cx="10515600" cy="249299"/>
          </a:xfrm>
          <a:prstGeom prst="rect">
            <a:avLst/>
          </a:prstGeom>
        </p:spPr>
        <p:txBody>
          <a:bodyPr vert="horz" lIns="0" tIns="0" rIns="0" bIns="0" rtlCol="0" anchor="t" anchorCtr="0">
            <a:spAutoFit/>
          </a:bodyPr>
          <a:lstStyle/>
          <a:p>
            <a:r>
              <a:rPr lang="en-US"/>
              <a:t>Click to edit Master title style</a:t>
            </a:r>
            <a:endParaRPr lang="en-GB"/>
          </a:p>
        </p:txBody>
      </p:sp>
      <p:sp>
        <p:nvSpPr>
          <p:cNvPr id="8" name="Text Placeholder 2">
            <a:extLst>
              <a:ext uri="{FF2B5EF4-FFF2-40B4-BE49-F238E27FC236}">
                <a16:creationId xmlns:a16="http://schemas.microsoft.com/office/drawing/2014/main" id="{9590D36B-38F7-C720-AE57-93576B0ACDCA}"/>
              </a:ext>
            </a:extLst>
          </p:cNvPr>
          <p:cNvSpPr>
            <a:spLocks noGrp="1"/>
          </p:cNvSpPr>
          <p:nvPr>
            <p:ph type="body" idx="1"/>
          </p:nvPr>
        </p:nvSpPr>
        <p:spPr>
          <a:xfrm>
            <a:off x="288000" y="1224000"/>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224B4E71-D71E-D7EC-217C-2B50B2A4E16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sp>
        <p:nvSpPr>
          <p:cNvPr id="10" name="Slide Number Placeholder 5">
            <a:extLst>
              <a:ext uri="{FF2B5EF4-FFF2-40B4-BE49-F238E27FC236}">
                <a16:creationId xmlns:a16="http://schemas.microsoft.com/office/drawing/2014/main" id="{117F37C0-A1E3-1D84-39E2-7F0337D2E2AA}"/>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2237372780"/>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 id="2147483993" r:id="rId17"/>
    <p:sldLayoutId id="2147483994" r:id="rId18"/>
    <p:sldLayoutId id="2147483995" r:id="rId19"/>
    <p:sldLayoutId id="2147483996" r:id="rId20"/>
    <p:sldLayoutId id="2147483997" r:id="rId21"/>
    <p:sldLayoutId id="2147483998" r:id="rId22"/>
    <p:sldLayoutId id="2147483999" r:id="rId23"/>
    <p:sldLayoutId id="2147484000" r:id="rId24"/>
    <p:sldLayoutId id="2147484001" r:id="rId25"/>
  </p:sldLayoutIdLst>
  <p:hf hdr="0" ftr="0" dt="0"/>
  <p:txStyles>
    <p:titleStyle>
      <a:lvl1pPr algn="l" defTabSz="914400" rtl="0" eaLnBrk="1" latinLnBrk="0" hangingPunct="1">
        <a:lnSpc>
          <a:spcPct val="90000"/>
        </a:lnSpc>
        <a:spcBef>
          <a:spcPct val="0"/>
        </a:spcBef>
        <a:buNone/>
        <a:defRPr sz="1800" b="1" kern="1200" baseline="0">
          <a:solidFill>
            <a:schemeClr val="bg1"/>
          </a:solidFill>
          <a:latin typeface="+mj-lt"/>
          <a:ea typeface="+mj-ea"/>
          <a:cs typeface="+mj-cs"/>
        </a:defRPr>
      </a:lvl1pPr>
    </p:titleStyle>
    <p:bodyStyle>
      <a:lvl1pPr marL="162000" indent="-162000" algn="l" defTabSz="914400" rtl="0" eaLnBrk="1" latinLnBrk="0" hangingPunct="1">
        <a:lnSpc>
          <a:spcPct val="114000"/>
        </a:lnSpc>
        <a:spcBef>
          <a:spcPts val="1000"/>
        </a:spcBef>
        <a:buFont typeface="System Font Regular"/>
        <a:buChar char="∙"/>
        <a:defRPr sz="1400" kern="1200">
          <a:solidFill>
            <a:schemeClr val="bg1"/>
          </a:solidFill>
          <a:latin typeface="+mn-lt"/>
          <a:ea typeface="+mn-ea"/>
          <a:cs typeface="+mn-cs"/>
        </a:defRPr>
      </a:lvl1pPr>
      <a:lvl2pPr marL="324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2pPr>
      <a:lvl3pPr marL="486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3pPr>
      <a:lvl4pPr marL="162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4pPr>
      <a:lvl5pPr marL="162000" indent="-162000" algn="l" defTabSz="914400" rtl="0" eaLnBrk="1" latinLnBrk="0" hangingPunct="1">
        <a:lnSpc>
          <a:spcPct val="114000"/>
        </a:lnSpc>
        <a:spcBef>
          <a:spcPts val="0"/>
        </a:spcBef>
        <a:buFont typeface="System Font Regular"/>
        <a:buChar char="∙"/>
        <a:defRPr sz="1400" kern="1200">
          <a:solidFill>
            <a:schemeClr val="bg1"/>
          </a:solidFill>
          <a:latin typeface="+mn-lt"/>
          <a:ea typeface="+mn-ea"/>
          <a:cs typeface="+mn-cs"/>
        </a:defRPr>
      </a:lvl5pPr>
      <a:lvl6pPr marL="0" indent="0" algn="l" defTabSz="914400" rtl="0" eaLnBrk="1" latinLnBrk="0" hangingPunct="1">
        <a:lnSpc>
          <a:spcPct val="114000"/>
        </a:lnSpc>
        <a:spcBef>
          <a:spcPts val="0"/>
        </a:spcBef>
        <a:buFont typeface="System Font Regular"/>
        <a:buNone/>
        <a:defRPr sz="1400" kern="1200">
          <a:solidFill>
            <a:schemeClr val="tx1"/>
          </a:solidFill>
          <a:latin typeface="+mn-lt"/>
          <a:ea typeface="+mn-ea"/>
          <a:cs typeface="+mn-cs"/>
        </a:defRPr>
      </a:lvl6pPr>
      <a:lvl7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7pPr>
      <a:lvl8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8pPr>
      <a:lvl9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609600" y="914401"/>
            <a:ext cx="10972800" cy="535531"/>
          </a:xfrm>
          <a:prstGeom prst="rect">
            <a:avLst/>
          </a:prstGeom>
        </p:spPr>
        <p:txBody>
          <a:bodyPr vert="horz" wrap="square" lIns="0" tIns="45720" rIns="0" bIns="45720" rtlCol="0" anchor="t" anchorCtr="0">
            <a:sp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609600" y="1718983"/>
            <a:ext cx="10972800" cy="2203680"/>
          </a:xfrm>
          <a:prstGeom prst="rect">
            <a:avLst/>
          </a:prstGeom>
        </p:spPr>
        <p:txBody>
          <a:bodyPr vert="horz" wrap="square" lIns="0" tIns="45720" rIns="0" bIns="4572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838200" y="69532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5FF7498-417D-4745-9CAD-8718DE78FE52}" type="datetime1">
              <a:rPr lang="en-US" smtClean="0"/>
              <a:t>9/3/2024</a:t>
            </a:fld>
            <a:endParaRPr lang="en-US"/>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4038600" y="69532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8929200" y="628950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4B8DE2-A4E8-46E4-8BBF-D75455EFF32C}" type="slidenum">
              <a:rPr lang="en-US" smtClean="0"/>
              <a:pPr/>
              <a:t>‹#›</a:t>
            </a:fld>
            <a:endParaRPr lang="en-US"/>
          </a:p>
        </p:txBody>
      </p:sp>
      <p:sp>
        <p:nvSpPr>
          <p:cNvPr id="9" name="Text Placeholder 10">
            <a:extLst>
              <a:ext uri="{FF2B5EF4-FFF2-40B4-BE49-F238E27FC236}">
                <a16:creationId xmlns:a16="http://schemas.microsoft.com/office/drawing/2014/main" id="{AB08AA2C-B509-4BA9-B3D5-46E288298CEC}"/>
              </a:ext>
            </a:extLst>
          </p:cNvPr>
          <p:cNvSpPr txBox="1">
            <a:spLocks/>
          </p:cNvSpPr>
          <p:nvPr userDrawn="1"/>
        </p:nvSpPr>
        <p:spPr>
          <a:xfrm>
            <a:off x="609600" y="324282"/>
            <a:ext cx="10972800" cy="241300"/>
          </a:xfrm>
          <a:prstGeom prst="rect">
            <a:avLst/>
          </a:prstGeom>
          <a:solidFill>
            <a:schemeClr val="bg2"/>
          </a:solidFill>
        </p:spPr>
        <p:txBody>
          <a:bodyPr lIns="0"/>
          <a:lstStyle>
            <a:lvl1pPr marL="0" indent="0" algn="l" defTabSz="914400" rtl="0" eaLnBrk="1" latinLnBrk="0" hangingPunct="1">
              <a:lnSpc>
                <a:spcPct val="90000"/>
              </a:lnSpc>
              <a:spcBef>
                <a:spcPts val="0"/>
              </a:spcBef>
              <a:spcAft>
                <a:spcPts val="900"/>
              </a:spcAft>
              <a:buClr>
                <a:schemeClr val="tx1"/>
              </a:buClr>
              <a:buSzPct val="90000"/>
              <a:buFont typeface="Amazon Ember" panose="020B0603020204020204" pitchFamily="34" charset="0"/>
              <a:buNone/>
              <a:defRPr sz="1000" b="0" kern="1200" cap="all" spc="0" baseline="0">
                <a:solidFill>
                  <a:schemeClr val="tx1"/>
                </a:solidFill>
                <a:latin typeface="+mn-lt"/>
                <a:ea typeface="+mn-ea"/>
                <a:cs typeface="+mn-cs"/>
              </a:defRPr>
            </a:lvl1pPr>
            <a:lvl2pPr marL="457200" indent="-228600" algn="l" defTabSz="914400" rtl="0" eaLnBrk="1" latinLnBrk="0" hangingPunct="1">
              <a:lnSpc>
                <a:spcPct val="90000"/>
              </a:lnSpc>
              <a:spcBef>
                <a:spcPts val="0"/>
              </a:spcBef>
              <a:spcAft>
                <a:spcPts val="900"/>
              </a:spcAft>
              <a:buClr>
                <a:schemeClr val="tx1"/>
              </a:buClr>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r>
              <a:rPr lang="en-US"/>
              <a:t>UPDATE this Presentation Header IN SLIDE MASTER</a:t>
            </a:r>
          </a:p>
        </p:txBody>
      </p:sp>
      <p:sp>
        <p:nvSpPr>
          <p:cNvPr id="10" name="TextBox 9">
            <a:extLst>
              <a:ext uri="{FF2B5EF4-FFF2-40B4-BE49-F238E27FC236}">
                <a16:creationId xmlns:a16="http://schemas.microsoft.com/office/drawing/2014/main" id="{C6F1CF42-1C9C-47C2-AE41-78BE145251DB}"/>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pic>
        <p:nvPicPr>
          <p:cNvPr id="8" name="Picture 7">
            <a:extLst>
              <a:ext uri="{FF2B5EF4-FFF2-40B4-BE49-F238E27FC236}">
                <a16:creationId xmlns:a16="http://schemas.microsoft.com/office/drawing/2014/main" id="{DCD4F7D2-009A-40A3-9C6D-5D576E0365C6}"/>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1599885785"/>
      </p:ext>
    </p:extLst>
  </p:cSld>
  <p:clrMap bg1="dk1" tx1="lt1" bg2="dk2" tx2="lt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 id="2147484021" r:id="rId18"/>
    <p:sldLayoutId id="2147484022" r:id="rId19"/>
    <p:sldLayoutId id="2147484023" r:id="rId20"/>
    <p:sldLayoutId id="2147484024" r:id="rId21"/>
    <p:sldLayoutId id="2147484025" r:id="rId22"/>
    <p:sldLayoutId id="2147484026" r:id="rId23"/>
    <p:sldLayoutId id="2147484027" r:id="rId24"/>
    <p:sldLayoutId id="2147484028" r:id="rId25"/>
    <p:sldLayoutId id="2147484029" r:id="rId26"/>
    <p:sldLayoutId id="2147484030" r:id="rId27"/>
    <p:sldLayoutId id="2147484031" r:id="rId28"/>
    <p:sldLayoutId id="2147484032" r:id="rId29"/>
    <p:sldLayoutId id="2147484033" r:id="rId30"/>
    <p:sldLayoutId id="2147484034" r:id="rId31"/>
    <p:sldLayoutId id="2147484035" r:id="rId32"/>
    <p:sldLayoutId id="2147484036" r:id="rId33"/>
    <p:sldLayoutId id="2147484037" r:id="rId34"/>
    <p:sldLayoutId id="2147484038"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i="0" kern="1200" baseline="0">
          <a:solidFill>
            <a:schemeClr val="tx1"/>
          </a:solidFill>
          <a:latin typeface="Amazon Ember Display" panose="020F0603020204020204" pitchFamily="34" charset="0"/>
          <a:ea typeface="+mj-ea"/>
          <a:cs typeface="+mj-cs"/>
        </a:defRPr>
      </a:lvl1pPr>
    </p:titleStyle>
    <p:body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1"/>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1"/>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1"/>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1"/>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1"/>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192">
          <p15:clr>
            <a:srgbClr val="F26B43"/>
          </p15:clr>
        </p15:guide>
        <p15:guide id="4" orient="horz" pos="3912">
          <p15:clr>
            <a:srgbClr val="F26B43"/>
          </p15:clr>
        </p15:guide>
        <p15:guide id="5" orient="horz" pos="1080">
          <p15:clr>
            <a:srgbClr val="F26B43"/>
          </p15:clr>
        </p15:guide>
        <p15:guide id="6" orient="horz" pos="57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609600" y="914401"/>
            <a:ext cx="10972800" cy="535531"/>
          </a:xfrm>
          <a:prstGeom prst="rect">
            <a:avLst/>
          </a:prstGeom>
        </p:spPr>
        <p:txBody>
          <a:bodyPr vert="horz" wrap="square" lIns="0" tIns="45720" rIns="0" bIns="45720" rtlCol="0" anchor="t" anchorCtr="0">
            <a:sp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609600" y="1718983"/>
            <a:ext cx="10972800" cy="2203680"/>
          </a:xfrm>
          <a:prstGeom prst="rect">
            <a:avLst/>
          </a:prstGeom>
        </p:spPr>
        <p:txBody>
          <a:bodyPr vert="horz" wrap="square" lIns="0" tIns="45720" rIns="0" bIns="4572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838200" y="69532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CFFC5AB-7BF6-3344-9B14-B1D9DA695FF9}" type="datetime1">
              <a:rPr lang="en-GB" smtClean="0"/>
              <a:t>03/09/2024</a:t>
            </a:fld>
            <a:endParaRPr lang="en-US"/>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4038600" y="69532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8929200" y="628950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4B8DE2-A4E8-46E4-8BBF-D75455EFF32C}" type="slidenum">
              <a:rPr lang="en-US" smtClean="0"/>
              <a:pPr/>
              <a:t>‹#›</a:t>
            </a:fld>
            <a:endParaRPr lang="en-US"/>
          </a:p>
        </p:txBody>
      </p:sp>
      <p:sp>
        <p:nvSpPr>
          <p:cNvPr id="9" name="Text Placeholder 10">
            <a:extLst>
              <a:ext uri="{FF2B5EF4-FFF2-40B4-BE49-F238E27FC236}">
                <a16:creationId xmlns:a16="http://schemas.microsoft.com/office/drawing/2014/main" id="{AB08AA2C-B509-4BA9-B3D5-46E288298CEC}"/>
              </a:ext>
            </a:extLst>
          </p:cNvPr>
          <p:cNvSpPr txBox="1">
            <a:spLocks/>
          </p:cNvSpPr>
          <p:nvPr userDrawn="1"/>
        </p:nvSpPr>
        <p:spPr>
          <a:xfrm>
            <a:off x="609600" y="324282"/>
            <a:ext cx="10972800" cy="241300"/>
          </a:xfrm>
          <a:prstGeom prst="rect">
            <a:avLst/>
          </a:prstGeom>
          <a:solidFill>
            <a:schemeClr val="bg2"/>
          </a:solidFill>
        </p:spPr>
        <p:txBody>
          <a:bodyPr lIns="0"/>
          <a:lstStyle>
            <a:lvl1pPr marL="0" indent="0" algn="l" defTabSz="914400" rtl="0" eaLnBrk="1" latinLnBrk="0" hangingPunct="1">
              <a:lnSpc>
                <a:spcPct val="90000"/>
              </a:lnSpc>
              <a:spcBef>
                <a:spcPts val="0"/>
              </a:spcBef>
              <a:spcAft>
                <a:spcPts val="900"/>
              </a:spcAft>
              <a:buClr>
                <a:schemeClr val="tx1"/>
              </a:buClr>
              <a:buSzPct val="90000"/>
              <a:buFont typeface="Amazon Ember" panose="020B0603020204020204" pitchFamily="34" charset="0"/>
              <a:buNone/>
              <a:defRPr sz="1000" b="0" kern="1200" cap="all" spc="0" baseline="0">
                <a:solidFill>
                  <a:schemeClr val="tx1"/>
                </a:solidFill>
                <a:latin typeface="+mn-lt"/>
                <a:ea typeface="+mn-ea"/>
                <a:cs typeface="+mn-cs"/>
              </a:defRPr>
            </a:lvl1pPr>
            <a:lvl2pPr marL="457200" indent="-228600" algn="l" defTabSz="914400" rtl="0" eaLnBrk="1" latinLnBrk="0" hangingPunct="1">
              <a:lnSpc>
                <a:spcPct val="90000"/>
              </a:lnSpc>
              <a:spcBef>
                <a:spcPts val="0"/>
              </a:spcBef>
              <a:spcAft>
                <a:spcPts val="900"/>
              </a:spcAft>
              <a:buClr>
                <a:schemeClr val="tx1"/>
              </a:buClr>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r>
              <a:rPr lang="en-US"/>
              <a:t>UPDATE this Presentation Header IN SLIDE MASTER</a:t>
            </a:r>
          </a:p>
        </p:txBody>
      </p:sp>
      <p:sp>
        <p:nvSpPr>
          <p:cNvPr id="10" name="TextBox 9">
            <a:extLst>
              <a:ext uri="{FF2B5EF4-FFF2-40B4-BE49-F238E27FC236}">
                <a16:creationId xmlns:a16="http://schemas.microsoft.com/office/drawing/2014/main" id="{C6F1CF42-1C9C-47C2-AE41-78BE145251DB}"/>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pic>
        <p:nvPicPr>
          <p:cNvPr id="8" name="Picture 7">
            <a:extLst>
              <a:ext uri="{FF2B5EF4-FFF2-40B4-BE49-F238E27FC236}">
                <a16:creationId xmlns:a16="http://schemas.microsoft.com/office/drawing/2014/main" id="{DCD4F7D2-009A-40A3-9C6D-5D576E0365C6}"/>
              </a:ext>
            </a:extLst>
          </p:cNvPr>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569933229"/>
      </p:ext>
    </p:extLst>
  </p:cSld>
  <p:clrMap bg1="dk1" tx1="lt1" bg2="dk2"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 id="2147484059" r:id="rId19"/>
    <p:sldLayoutId id="2147484060" r:id="rId20"/>
    <p:sldLayoutId id="2147484061" r:id="rId21"/>
    <p:sldLayoutId id="2147484062" r:id="rId22"/>
    <p:sldLayoutId id="2147484063" r:id="rId23"/>
    <p:sldLayoutId id="2147484064" r:id="rId24"/>
    <p:sldLayoutId id="2147484065" r:id="rId25"/>
    <p:sldLayoutId id="2147484066" r:id="rId26"/>
    <p:sldLayoutId id="2147484067" r:id="rId27"/>
    <p:sldLayoutId id="2147484068" r:id="rId28"/>
    <p:sldLayoutId id="2147484069" r:id="rId29"/>
    <p:sldLayoutId id="2147484070" r:id="rId30"/>
    <p:sldLayoutId id="2147484071" r:id="rId31"/>
    <p:sldLayoutId id="2147484072" r:id="rId32"/>
    <p:sldLayoutId id="2147484073" r:id="rId33"/>
    <p:sldLayoutId id="2147484074" r:id="rId34"/>
    <p:sldLayoutId id="2147484075" r:id="rId35"/>
    <p:sldLayoutId id="2147484076" r:id="rId36"/>
    <p:sldLayoutId id="2147484077"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i="0" kern="1200" baseline="0">
          <a:solidFill>
            <a:schemeClr val="tx1"/>
          </a:solidFill>
          <a:latin typeface="Amazon Ember Display" panose="020F0603020204020204" pitchFamily="34" charset="0"/>
          <a:ea typeface="+mj-ea"/>
          <a:cs typeface="+mj-cs"/>
        </a:defRPr>
      </a:lvl1pPr>
    </p:titleStyle>
    <p:body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1"/>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1"/>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1"/>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1"/>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1"/>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192">
          <p15:clr>
            <a:srgbClr val="F26B43"/>
          </p15:clr>
        </p15:guide>
        <p15:guide id="4" orient="horz" pos="3912">
          <p15:clr>
            <a:srgbClr val="F26B43"/>
          </p15:clr>
        </p15:guide>
        <p15:guide id="5" orient="horz" pos="1080">
          <p15:clr>
            <a:srgbClr val="F26B43"/>
          </p15:clr>
        </p15:guide>
        <p15:guide id="6" orient="horz" pos="5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24.jpeg"/></Relationships>
</file>

<file path=ppt/slides/_rels/slide1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8.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0.xml"/><Relationship Id="rId5" Type="http://schemas.openxmlformats.org/officeDocument/2006/relationships/image" Target="../media/image28.JP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823CA60-E814-673C-7051-755B370B79BC}"/>
              </a:ext>
            </a:extLst>
          </p:cNvPr>
          <p:cNvSpPr txBox="1">
            <a:spLocks/>
          </p:cNvSpPr>
          <p:nvPr/>
        </p:nvSpPr>
        <p:spPr>
          <a:xfrm>
            <a:off x="216309" y="3777344"/>
            <a:ext cx="5663382" cy="1317018"/>
          </a:xfrm>
          <a:prstGeom prst="rect">
            <a:avLst/>
          </a:prstGeom>
        </p:spPr>
        <p:txBody>
          <a:bodyPr vert="horz" lIns="0" tIns="0" rIns="0" bIns="0" rtlCol="0" anchor="t">
            <a:noAutofit/>
          </a:bodyPr>
          <a:lstStyle>
            <a:lvl1pPr marL="162000" indent="-162000" algn="l" defTabSz="914400" rtl="0" eaLnBrk="1" latinLnBrk="0" hangingPunct="1">
              <a:lnSpc>
                <a:spcPct val="114000"/>
              </a:lnSpc>
              <a:spcBef>
                <a:spcPts val="1000"/>
              </a:spcBef>
              <a:buFont typeface="System Font Regular"/>
              <a:buChar char="∙"/>
              <a:defRPr sz="1400" kern="1200">
                <a:solidFill>
                  <a:schemeClr val="bg1"/>
                </a:solidFill>
                <a:latin typeface="+mn-lt"/>
                <a:ea typeface="+mn-ea"/>
                <a:cs typeface="+mn-cs"/>
              </a:defRPr>
            </a:lvl1pPr>
            <a:lvl2pPr marL="324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2pPr>
            <a:lvl3pPr marL="486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3pPr>
            <a:lvl4pPr marL="162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4pPr>
            <a:lvl5pPr marL="162000" indent="-162000" algn="l" defTabSz="914400" rtl="0" eaLnBrk="1" latinLnBrk="0" hangingPunct="1">
              <a:lnSpc>
                <a:spcPct val="114000"/>
              </a:lnSpc>
              <a:spcBef>
                <a:spcPts val="0"/>
              </a:spcBef>
              <a:buFont typeface="System Font Regular"/>
              <a:buChar char="∙"/>
              <a:defRPr sz="1400" kern="1200">
                <a:solidFill>
                  <a:schemeClr val="bg1"/>
                </a:solidFill>
                <a:latin typeface="+mn-lt"/>
                <a:ea typeface="+mn-ea"/>
                <a:cs typeface="+mn-cs"/>
              </a:defRPr>
            </a:lvl5pPr>
            <a:lvl6pPr marL="0" indent="0" algn="l" defTabSz="914400" rtl="0" eaLnBrk="1" latinLnBrk="0" hangingPunct="1">
              <a:lnSpc>
                <a:spcPct val="114000"/>
              </a:lnSpc>
              <a:spcBef>
                <a:spcPts val="0"/>
              </a:spcBef>
              <a:buFont typeface="System Font Regular"/>
              <a:buNone/>
              <a:defRPr sz="1400" kern="1200">
                <a:solidFill>
                  <a:schemeClr val="tx1"/>
                </a:solidFill>
                <a:latin typeface="+mn-lt"/>
                <a:ea typeface="+mn-ea"/>
                <a:cs typeface="+mn-cs"/>
              </a:defRPr>
            </a:lvl6pPr>
            <a:lvl7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7pPr>
            <a:lvl8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8pPr>
            <a:lvl9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9pPr>
          </a:lstStyle>
          <a:p>
            <a:pPr marL="0" marR="0" lvl="0" indent="0" algn="ctr" defTabSz="914400" rtl="0" eaLnBrk="1" fontAlgn="auto" latinLnBrk="0" hangingPunct="1">
              <a:lnSpc>
                <a:spcPct val="114000"/>
              </a:lnSpc>
              <a:spcBef>
                <a:spcPts val="1000"/>
              </a:spcBef>
              <a:spcAft>
                <a:spcPts val="0"/>
              </a:spcAft>
              <a:buClrTx/>
              <a:buSzTx/>
              <a:buFont typeface="System Font Regular"/>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a:ea typeface="+mn-ea"/>
                <a:cs typeface="Arial"/>
              </a:rPr>
              <a:t>Ed Baker</a:t>
            </a:r>
          </a:p>
          <a:p>
            <a:pPr marL="0" marR="0" lvl="0" indent="0" algn="ctr" defTabSz="914400" rtl="0" eaLnBrk="1" fontAlgn="auto" latinLnBrk="0" hangingPunct="1">
              <a:lnSpc>
                <a:spcPct val="114000"/>
              </a:lnSpc>
              <a:spcBef>
                <a:spcPts val="1000"/>
              </a:spcBef>
              <a:spcAft>
                <a:spcPts val="0"/>
              </a:spcAft>
              <a:buClrTx/>
              <a:buSzTx/>
              <a:buFont typeface="System Font Regular"/>
              <a:buNone/>
              <a:tabLst/>
              <a:defRPr/>
            </a:pPr>
            <a:r>
              <a:rPr lang="en-GB" sz="2800" dirty="0">
                <a:solidFill>
                  <a:prstClr val="white"/>
                </a:solidFill>
                <a:latin typeface="Arial" panose="020B0604020202020204"/>
                <a:cs typeface="Arial"/>
              </a:rPr>
              <a:t>Acoustic Biology Researcher, Natural History Museum, London</a:t>
            </a:r>
          </a:p>
          <a:p>
            <a:pPr marL="0" marR="0" lvl="0" indent="0" algn="ctr" defTabSz="914400" rtl="0" eaLnBrk="1" fontAlgn="auto" latinLnBrk="0" hangingPunct="1">
              <a:lnSpc>
                <a:spcPct val="114000"/>
              </a:lnSpc>
              <a:spcBef>
                <a:spcPts val="1000"/>
              </a:spcBef>
              <a:spcAft>
                <a:spcPts val="0"/>
              </a:spcAft>
              <a:buClrTx/>
              <a:buSzTx/>
              <a:buFont typeface="System Font Regular"/>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a:ea typeface="+mn-ea"/>
                <a:cs typeface="Arial"/>
              </a:rPr>
              <a:t>Convenor, AudiovisualCore MG</a:t>
            </a:r>
          </a:p>
        </p:txBody>
      </p:sp>
      <p:sp>
        <p:nvSpPr>
          <p:cNvPr id="6" name="Title 5">
            <a:extLst>
              <a:ext uri="{FF2B5EF4-FFF2-40B4-BE49-F238E27FC236}">
                <a16:creationId xmlns:a16="http://schemas.microsoft.com/office/drawing/2014/main" id="{7A178D8C-3FA9-74EE-AE71-E3E2683A6B42}"/>
              </a:ext>
            </a:extLst>
          </p:cNvPr>
          <p:cNvSpPr>
            <a:spLocks noGrp="1"/>
          </p:cNvSpPr>
          <p:nvPr>
            <p:ph type="title"/>
          </p:nvPr>
        </p:nvSpPr>
        <p:spPr>
          <a:xfrm>
            <a:off x="0" y="1382330"/>
            <a:ext cx="6096000" cy="1894173"/>
          </a:xfrm>
        </p:spPr>
        <p:txBody>
          <a:bodyPr/>
          <a:lstStyle/>
          <a:p>
            <a:r>
              <a:rPr lang="en-GB" sz="4000" dirty="0" err="1">
                <a:latin typeface="+mn-lt"/>
              </a:rPr>
              <a:t>Bioacoustic</a:t>
            </a:r>
            <a:r>
              <a:rPr lang="en-GB" sz="4000" dirty="0">
                <a:latin typeface="+mn-lt"/>
              </a:rPr>
              <a:t> and </a:t>
            </a:r>
            <a:r>
              <a:rPr lang="en-GB" sz="4000" dirty="0" err="1">
                <a:latin typeface="+mn-lt"/>
              </a:rPr>
              <a:t>ecoacoustic</a:t>
            </a:r>
            <a:r>
              <a:rPr lang="en-GB" sz="4000" dirty="0">
                <a:latin typeface="+mn-lt"/>
              </a:rPr>
              <a:t> data in</a:t>
            </a:r>
            <a:br>
              <a:rPr lang="en-GB" sz="4000" dirty="0">
                <a:latin typeface="+mn-lt"/>
              </a:rPr>
            </a:br>
            <a:r>
              <a:rPr lang="en-GB" sz="4000" dirty="0">
                <a:latin typeface="+mn-lt"/>
              </a:rPr>
              <a:t>AudiovisualCore</a:t>
            </a:r>
            <a:endParaRPr lang="en-GB" sz="4000" b="0" dirty="0">
              <a:latin typeface="+mn-lt"/>
            </a:endParaRPr>
          </a:p>
        </p:txBody>
      </p:sp>
      <p:pic>
        <p:nvPicPr>
          <p:cNvPr id="4" name="Picture 3" descr="A logo with white letters&#10;&#10;Description automatically generated">
            <a:extLst>
              <a:ext uri="{FF2B5EF4-FFF2-40B4-BE49-F238E27FC236}">
                <a16:creationId xmlns:a16="http://schemas.microsoft.com/office/drawing/2014/main" id="{CA14A899-1B19-A788-E348-BC5143619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640" y="265475"/>
            <a:ext cx="2175642" cy="1101033"/>
          </a:xfrm>
          <a:prstGeom prst="rect">
            <a:avLst/>
          </a:prstGeom>
        </p:spPr>
      </p:pic>
      <p:pic>
        <p:nvPicPr>
          <p:cNvPr id="9" name="Picture 8" descr="A group of people walking on a path with a castle in the background&#10;&#10;Description automatically generated with low confidence">
            <a:extLst>
              <a:ext uri="{FF2B5EF4-FFF2-40B4-BE49-F238E27FC236}">
                <a16:creationId xmlns:a16="http://schemas.microsoft.com/office/drawing/2014/main" id="{F30B84BE-29D0-F070-EC8C-6EC01AB8B3DA}"/>
              </a:ext>
            </a:extLst>
          </p:cNvPr>
          <p:cNvPicPr>
            <a:picLocks noChangeAspect="1"/>
          </p:cNvPicPr>
          <p:nvPr/>
        </p:nvPicPr>
        <p:blipFill rotWithShape="1">
          <a:blip r:embed="rId4"/>
          <a:srcRect l="9752" t="5575" r="21775"/>
          <a:stretch/>
        </p:blipFill>
        <p:spPr>
          <a:xfrm>
            <a:off x="6096000" y="-8491"/>
            <a:ext cx="6096000" cy="6866491"/>
          </a:xfrm>
          <a:prstGeom prst="rect">
            <a:avLst/>
          </a:prstGeom>
        </p:spPr>
      </p:pic>
    </p:spTree>
    <p:extLst>
      <p:ext uri="{BB962C8B-B14F-4D97-AF65-F5344CB8AC3E}">
        <p14:creationId xmlns:p14="http://schemas.microsoft.com/office/powerpoint/2010/main" val="63012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several brown squares&#10;&#10;Description automatically generated with medium confidence">
            <a:extLst>
              <a:ext uri="{FF2B5EF4-FFF2-40B4-BE49-F238E27FC236}">
                <a16:creationId xmlns:a16="http://schemas.microsoft.com/office/drawing/2014/main" id="{4DF8CAAF-483D-C788-3E27-A0A9BE492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762" y="670232"/>
            <a:ext cx="11720475" cy="4775434"/>
          </a:xfrm>
          <a:prstGeom prst="rect">
            <a:avLst/>
          </a:prstGeom>
          <a:solidFill>
            <a:schemeClr val="bg1"/>
          </a:solidFill>
        </p:spPr>
      </p:pic>
      <p:sp>
        <p:nvSpPr>
          <p:cNvPr id="7" name="TextBox 6">
            <a:extLst>
              <a:ext uri="{FF2B5EF4-FFF2-40B4-BE49-F238E27FC236}">
                <a16:creationId xmlns:a16="http://schemas.microsoft.com/office/drawing/2014/main" id="{399D2012-B90D-F8B9-2042-1CC97D187230}"/>
              </a:ext>
            </a:extLst>
          </p:cNvPr>
          <p:cNvSpPr txBox="1"/>
          <p:nvPr/>
        </p:nvSpPr>
        <p:spPr>
          <a:xfrm>
            <a:off x="5860237" y="5530587"/>
            <a:ext cx="6096000" cy="369332"/>
          </a:xfrm>
          <a:prstGeom prst="rect">
            <a:avLst/>
          </a:prstGeom>
          <a:noFill/>
        </p:spPr>
        <p:txBody>
          <a:bodyPr wrap="square">
            <a:spAutoFit/>
          </a:bodyPr>
          <a:lstStyle/>
          <a:p>
            <a:pPr algn="r"/>
            <a:r>
              <a:rPr lang="en-GB" dirty="0" err="1">
                <a:solidFill>
                  <a:schemeClr val="bg1"/>
                </a:solidFill>
              </a:rPr>
              <a:t>doi</a:t>
            </a:r>
            <a:r>
              <a:rPr lang="en-GB" dirty="0">
                <a:solidFill>
                  <a:schemeClr val="bg1"/>
                </a:solidFill>
              </a:rPr>
              <a:t>: 10.3897/BDJ.8.e54222 </a:t>
            </a:r>
          </a:p>
        </p:txBody>
      </p:sp>
      <p:sp>
        <p:nvSpPr>
          <p:cNvPr id="2" name="Rectangle 1">
            <a:extLst>
              <a:ext uri="{FF2B5EF4-FFF2-40B4-BE49-F238E27FC236}">
                <a16:creationId xmlns:a16="http://schemas.microsoft.com/office/drawing/2014/main" id="{DCCD692F-4DE6-B48C-9C4D-C03C85719345}"/>
              </a:ext>
            </a:extLst>
          </p:cNvPr>
          <p:cNvSpPr/>
          <p:nvPr/>
        </p:nvSpPr>
        <p:spPr>
          <a:xfrm>
            <a:off x="435429" y="1763486"/>
            <a:ext cx="6335485" cy="1132114"/>
          </a:xfrm>
          <a:prstGeom prst="rect">
            <a:avLst/>
          </a:prstGeom>
          <a:solidFill>
            <a:schemeClr val="accent4">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D12A41B-2730-28E7-80CA-E4AF72339B31}"/>
              </a:ext>
            </a:extLst>
          </p:cNvPr>
          <p:cNvSpPr/>
          <p:nvPr/>
        </p:nvSpPr>
        <p:spPr>
          <a:xfrm>
            <a:off x="435430" y="1763486"/>
            <a:ext cx="1578428" cy="1132114"/>
          </a:xfrm>
          <a:prstGeom prst="rect">
            <a:avLst/>
          </a:prstGeom>
          <a:solidFill>
            <a:schemeClr val="accent4">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0642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several brown squares&#10;&#10;Description automatically generated with medium confidence">
            <a:extLst>
              <a:ext uri="{FF2B5EF4-FFF2-40B4-BE49-F238E27FC236}">
                <a16:creationId xmlns:a16="http://schemas.microsoft.com/office/drawing/2014/main" id="{4DF8CAAF-483D-C788-3E27-A0A9BE492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762" y="670232"/>
            <a:ext cx="11720475" cy="4775434"/>
          </a:xfrm>
          <a:prstGeom prst="rect">
            <a:avLst/>
          </a:prstGeom>
          <a:solidFill>
            <a:schemeClr val="bg1"/>
          </a:solidFill>
        </p:spPr>
      </p:pic>
      <p:sp>
        <p:nvSpPr>
          <p:cNvPr id="7" name="TextBox 6">
            <a:extLst>
              <a:ext uri="{FF2B5EF4-FFF2-40B4-BE49-F238E27FC236}">
                <a16:creationId xmlns:a16="http://schemas.microsoft.com/office/drawing/2014/main" id="{399D2012-B90D-F8B9-2042-1CC97D187230}"/>
              </a:ext>
            </a:extLst>
          </p:cNvPr>
          <p:cNvSpPr txBox="1"/>
          <p:nvPr/>
        </p:nvSpPr>
        <p:spPr>
          <a:xfrm>
            <a:off x="5860237" y="5530587"/>
            <a:ext cx="6096000" cy="369332"/>
          </a:xfrm>
          <a:prstGeom prst="rect">
            <a:avLst/>
          </a:prstGeom>
          <a:noFill/>
        </p:spPr>
        <p:txBody>
          <a:bodyPr wrap="square">
            <a:spAutoFit/>
          </a:bodyPr>
          <a:lstStyle/>
          <a:p>
            <a:pPr algn="r"/>
            <a:r>
              <a:rPr lang="en-GB" dirty="0" err="1">
                <a:solidFill>
                  <a:schemeClr val="bg1"/>
                </a:solidFill>
              </a:rPr>
              <a:t>doi</a:t>
            </a:r>
            <a:r>
              <a:rPr lang="en-GB" dirty="0">
                <a:solidFill>
                  <a:schemeClr val="bg1"/>
                </a:solidFill>
              </a:rPr>
              <a:t>: 10.3897/BDJ.8.e54222 </a:t>
            </a:r>
          </a:p>
        </p:txBody>
      </p:sp>
      <p:sp>
        <p:nvSpPr>
          <p:cNvPr id="2" name="Rectangle 1">
            <a:extLst>
              <a:ext uri="{FF2B5EF4-FFF2-40B4-BE49-F238E27FC236}">
                <a16:creationId xmlns:a16="http://schemas.microsoft.com/office/drawing/2014/main" id="{DCCD692F-4DE6-B48C-9C4D-C03C85719345}"/>
              </a:ext>
            </a:extLst>
          </p:cNvPr>
          <p:cNvSpPr/>
          <p:nvPr/>
        </p:nvSpPr>
        <p:spPr>
          <a:xfrm>
            <a:off x="435429" y="1763486"/>
            <a:ext cx="6335485" cy="1132114"/>
          </a:xfrm>
          <a:prstGeom prst="rect">
            <a:avLst/>
          </a:prstGeom>
          <a:solidFill>
            <a:schemeClr val="accent4">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D12A41B-2730-28E7-80CA-E4AF72339B31}"/>
              </a:ext>
            </a:extLst>
          </p:cNvPr>
          <p:cNvSpPr/>
          <p:nvPr/>
        </p:nvSpPr>
        <p:spPr>
          <a:xfrm>
            <a:off x="435430" y="1763486"/>
            <a:ext cx="1578428" cy="1132114"/>
          </a:xfrm>
          <a:prstGeom prst="rect">
            <a:avLst/>
          </a:prstGeom>
          <a:solidFill>
            <a:schemeClr val="accent4">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6ECA4BF-05F9-9D1C-92EA-24A0D4FA6D08}"/>
              </a:ext>
            </a:extLst>
          </p:cNvPr>
          <p:cNvSpPr/>
          <p:nvPr/>
        </p:nvSpPr>
        <p:spPr>
          <a:xfrm>
            <a:off x="5709555" y="3396344"/>
            <a:ext cx="952501" cy="1132114"/>
          </a:xfrm>
          <a:prstGeom prst="rect">
            <a:avLst/>
          </a:prstGeom>
          <a:solidFill>
            <a:schemeClr val="accent4">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7317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D43FE-0892-0AE3-8EA8-57433E078D45}"/>
              </a:ext>
            </a:extLst>
          </p:cNvPr>
          <p:cNvSpPr>
            <a:spLocks noGrp="1"/>
          </p:cNvSpPr>
          <p:nvPr>
            <p:ph type="title"/>
          </p:nvPr>
        </p:nvSpPr>
        <p:spPr>
          <a:xfrm>
            <a:off x="213600" y="2799924"/>
            <a:ext cx="11764800" cy="751872"/>
          </a:xfrm>
        </p:spPr>
        <p:txBody>
          <a:bodyPr/>
          <a:lstStyle/>
          <a:p>
            <a:r>
              <a:rPr lang="en-GB" u="sng" dirty="0"/>
              <a:t>https://🦗.fm </a:t>
            </a:r>
          </a:p>
        </p:txBody>
      </p:sp>
    </p:spTree>
    <p:extLst>
      <p:ext uri="{BB962C8B-B14F-4D97-AF65-F5344CB8AC3E}">
        <p14:creationId xmlns:p14="http://schemas.microsoft.com/office/powerpoint/2010/main" val="3752891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D43FE-0892-0AE3-8EA8-57433E078D45}"/>
              </a:ext>
            </a:extLst>
          </p:cNvPr>
          <p:cNvSpPr>
            <a:spLocks noGrp="1"/>
          </p:cNvSpPr>
          <p:nvPr>
            <p:ph type="title"/>
          </p:nvPr>
        </p:nvSpPr>
        <p:spPr>
          <a:xfrm>
            <a:off x="114078" y="546581"/>
            <a:ext cx="11764800" cy="751872"/>
          </a:xfrm>
        </p:spPr>
        <p:txBody>
          <a:bodyPr/>
          <a:lstStyle/>
          <a:p>
            <a:r>
              <a:rPr lang="en-GB" dirty="0" err="1"/>
              <a:t>Ecoacoustics</a:t>
            </a:r>
            <a:endParaRPr lang="en-GB" dirty="0"/>
          </a:p>
        </p:txBody>
      </p:sp>
    </p:spTree>
    <p:extLst>
      <p:ext uri="{BB962C8B-B14F-4D97-AF65-F5344CB8AC3E}">
        <p14:creationId xmlns:p14="http://schemas.microsoft.com/office/powerpoint/2010/main" val="3651904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D43FE-0892-0AE3-8EA8-57433E078D45}"/>
              </a:ext>
            </a:extLst>
          </p:cNvPr>
          <p:cNvSpPr>
            <a:spLocks noGrp="1"/>
          </p:cNvSpPr>
          <p:nvPr>
            <p:ph type="title"/>
          </p:nvPr>
        </p:nvSpPr>
        <p:spPr>
          <a:xfrm>
            <a:off x="114078" y="546581"/>
            <a:ext cx="11764800" cy="751872"/>
          </a:xfrm>
        </p:spPr>
        <p:txBody>
          <a:bodyPr/>
          <a:lstStyle/>
          <a:p>
            <a:r>
              <a:rPr lang="en-GB" dirty="0" err="1"/>
              <a:t>Ecoacoustics</a:t>
            </a:r>
            <a:endParaRPr lang="en-GB" dirty="0"/>
          </a:p>
        </p:txBody>
      </p:sp>
      <p:pic>
        <p:nvPicPr>
          <p:cNvPr id="5" name="Picture 4" descr="A person sitting at a desk in an office&#10;&#10;Description automatically generated">
            <a:extLst>
              <a:ext uri="{FF2B5EF4-FFF2-40B4-BE49-F238E27FC236}">
                <a16:creationId xmlns:a16="http://schemas.microsoft.com/office/drawing/2014/main" id="{A77D1042-1F73-2C11-B595-B6EA41D51D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3" y="1937657"/>
            <a:ext cx="4669192" cy="3350504"/>
          </a:xfrm>
          <a:prstGeom prst="rect">
            <a:avLst/>
          </a:prstGeom>
        </p:spPr>
      </p:pic>
    </p:spTree>
    <p:extLst>
      <p:ext uri="{BB962C8B-B14F-4D97-AF65-F5344CB8AC3E}">
        <p14:creationId xmlns:p14="http://schemas.microsoft.com/office/powerpoint/2010/main" val="3940494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D43FE-0892-0AE3-8EA8-57433E078D45}"/>
              </a:ext>
            </a:extLst>
          </p:cNvPr>
          <p:cNvSpPr>
            <a:spLocks noGrp="1"/>
          </p:cNvSpPr>
          <p:nvPr>
            <p:ph type="title"/>
          </p:nvPr>
        </p:nvSpPr>
        <p:spPr>
          <a:xfrm>
            <a:off x="114078" y="546581"/>
            <a:ext cx="11764800" cy="751872"/>
          </a:xfrm>
        </p:spPr>
        <p:txBody>
          <a:bodyPr/>
          <a:lstStyle/>
          <a:p>
            <a:r>
              <a:rPr lang="en-GB" dirty="0" err="1"/>
              <a:t>Ecoacoustics</a:t>
            </a:r>
            <a:endParaRPr lang="en-GB" dirty="0"/>
          </a:p>
        </p:txBody>
      </p:sp>
      <p:pic>
        <p:nvPicPr>
          <p:cNvPr id="5" name="Picture 4" descr="A person sitting at a desk in an office&#10;&#10;Description automatically generated">
            <a:extLst>
              <a:ext uri="{FF2B5EF4-FFF2-40B4-BE49-F238E27FC236}">
                <a16:creationId xmlns:a16="http://schemas.microsoft.com/office/drawing/2014/main" id="{A77D1042-1F73-2C11-B595-B6EA41D51D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3" y="1937657"/>
            <a:ext cx="4669192" cy="3350504"/>
          </a:xfrm>
          <a:prstGeom prst="rect">
            <a:avLst/>
          </a:prstGeom>
        </p:spPr>
      </p:pic>
      <p:pic>
        <p:nvPicPr>
          <p:cNvPr id="6" name="Picture 5" descr="A green circuit board with many small metal components&#10;&#10;Description automatically generated">
            <a:extLst>
              <a:ext uri="{FF2B5EF4-FFF2-40B4-BE49-F238E27FC236}">
                <a16:creationId xmlns:a16="http://schemas.microsoft.com/office/drawing/2014/main" id="{AAF9D51F-A875-29EF-A9AD-72F8AC312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429" y="1937657"/>
            <a:ext cx="4931228" cy="3375152"/>
          </a:xfrm>
          <a:prstGeom prst="rect">
            <a:avLst/>
          </a:prstGeom>
        </p:spPr>
      </p:pic>
      <p:sp>
        <p:nvSpPr>
          <p:cNvPr id="7" name="Arrow: Right 6">
            <a:extLst>
              <a:ext uri="{FF2B5EF4-FFF2-40B4-BE49-F238E27FC236}">
                <a16:creationId xmlns:a16="http://schemas.microsoft.com/office/drawing/2014/main" id="{C80CC08E-9AB9-5A2E-ABA2-B0765F6ABE44}"/>
              </a:ext>
            </a:extLst>
          </p:cNvPr>
          <p:cNvSpPr/>
          <p:nvPr/>
        </p:nvSpPr>
        <p:spPr>
          <a:xfrm>
            <a:off x="5566492" y="2650671"/>
            <a:ext cx="859972" cy="155665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CC87EA5-0998-80B6-B12B-A2F6A14E8DB8}"/>
              </a:ext>
            </a:extLst>
          </p:cNvPr>
          <p:cNvSpPr txBox="1"/>
          <p:nvPr/>
        </p:nvSpPr>
        <p:spPr>
          <a:xfrm>
            <a:off x="348343" y="5519057"/>
            <a:ext cx="4669192" cy="369332"/>
          </a:xfrm>
          <a:prstGeom prst="rect">
            <a:avLst/>
          </a:prstGeom>
          <a:noFill/>
        </p:spPr>
        <p:txBody>
          <a:bodyPr wrap="square" rtlCol="0">
            <a:spAutoFit/>
          </a:bodyPr>
          <a:lstStyle/>
          <a:p>
            <a:pPr algn="ctr"/>
            <a:r>
              <a:rPr lang="en-GB" dirty="0">
                <a:solidFill>
                  <a:schemeClr val="bg1"/>
                </a:solidFill>
              </a:rPr>
              <a:t>Individuals</a:t>
            </a:r>
          </a:p>
        </p:txBody>
      </p:sp>
      <p:sp>
        <p:nvSpPr>
          <p:cNvPr id="9" name="TextBox 8">
            <a:extLst>
              <a:ext uri="{FF2B5EF4-FFF2-40B4-BE49-F238E27FC236}">
                <a16:creationId xmlns:a16="http://schemas.microsoft.com/office/drawing/2014/main" id="{F7A7C804-A112-D124-0AEB-A41BEC413379}"/>
              </a:ext>
            </a:extLst>
          </p:cNvPr>
          <p:cNvSpPr txBox="1"/>
          <p:nvPr/>
        </p:nvSpPr>
        <p:spPr>
          <a:xfrm>
            <a:off x="6912428" y="5518275"/>
            <a:ext cx="4931227" cy="369332"/>
          </a:xfrm>
          <a:prstGeom prst="rect">
            <a:avLst/>
          </a:prstGeom>
          <a:noFill/>
        </p:spPr>
        <p:txBody>
          <a:bodyPr wrap="square" rtlCol="0">
            <a:spAutoFit/>
          </a:bodyPr>
          <a:lstStyle/>
          <a:p>
            <a:pPr algn="ctr"/>
            <a:r>
              <a:rPr lang="en-GB" dirty="0">
                <a:solidFill>
                  <a:schemeClr val="bg1"/>
                </a:solidFill>
              </a:rPr>
              <a:t>Landscapes</a:t>
            </a:r>
          </a:p>
        </p:txBody>
      </p:sp>
    </p:spTree>
    <p:extLst>
      <p:ext uri="{BB962C8B-B14F-4D97-AF65-F5344CB8AC3E}">
        <p14:creationId xmlns:p14="http://schemas.microsoft.com/office/powerpoint/2010/main" val="3314966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computer screen&#10;&#10;Description automatically generated">
            <a:extLst>
              <a:ext uri="{FF2B5EF4-FFF2-40B4-BE49-F238E27FC236}">
                <a16:creationId xmlns:a16="http://schemas.microsoft.com/office/drawing/2014/main" id="{8C509823-604E-7867-8546-7885E0FB040A}"/>
              </a:ext>
            </a:extLst>
          </p:cNvPr>
          <p:cNvPicPr>
            <a:picLocks noChangeAspect="1"/>
          </p:cNvPicPr>
          <p:nvPr/>
        </p:nvPicPr>
        <p:blipFill rotWithShape="1">
          <a:blip r:embed="rId2">
            <a:extLst>
              <a:ext uri="{28A0092B-C50C-407E-A947-70E740481C1C}">
                <a14:useLocalDpi xmlns:a14="http://schemas.microsoft.com/office/drawing/2010/main" val="0"/>
              </a:ext>
            </a:extLst>
          </a:blip>
          <a:srcRect t="57037"/>
          <a:stretch/>
        </p:blipFill>
        <p:spPr>
          <a:xfrm>
            <a:off x="287350" y="2231871"/>
            <a:ext cx="11145774" cy="2394258"/>
          </a:xfrm>
          <a:prstGeom prst="rect">
            <a:avLst/>
          </a:prstGeom>
        </p:spPr>
      </p:pic>
      <p:sp>
        <p:nvSpPr>
          <p:cNvPr id="10" name="TextBox 9">
            <a:extLst>
              <a:ext uri="{FF2B5EF4-FFF2-40B4-BE49-F238E27FC236}">
                <a16:creationId xmlns:a16="http://schemas.microsoft.com/office/drawing/2014/main" id="{783B903B-E885-C225-5708-387CE379182B}"/>
              </a:ext>
            </a:extLst>
          </p:cNvPr>
          <p:cNvSpPr txBox="1"/>
          <p:nvPr/>
        </p:nvSpPr>
        <p:spPr>
          <a:xfrm>
            <a:off x="5860237" y="5530587"/>
            <a:ext cx="6096000" cy="369332"/>
          </a:xfrm>
          <a:prstGeom prst="rect">
            <a:avLst/>
          </a:prstGeom>
          <a:noFill/>
        </p:spPr>
        <p:txBody>
          <a:bodyPr wrap="square">
            <a:spAutoFit/>
          </a:bodyPr>
          <a:lstStyle/>
          <a:p>
            <a:pPr algn="r"/>
            <a:r>
              <a:rPr lang="en-GB" dirty="0">
                <a:solidFill>
                  <a:schemeClr val="bg1"/>
                </a:solidFill>
              </a:rPr>
              <a:t>https://www.nps.gov/mora/learn/nature/soundscapes.htm</a:t>
            </a:r>
          </a:p>
        </p:txBody>
      </p:sp>
    </p:spTree>
    <p:extLst>
      <p:ext uri="{BB962C8B-B14F-4D97-AF65-F5344CB8AC3E}">
        <p14:creationId xmlns:p14="http://schemas.microsoft.com/office/powerpoint/2010/main" val="2902431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logo&#10;&#10;Description automatically generated">
            <a:extLst>
              <a:ext uri="{FF2B5EF4-FFF2-40B4-BE49-F238E27FC236}">
                <a16:creationId xmlns:a16="http://schemas.microsoft.com/office/drawing/2014/main" id="{3C85965F-9344-A952-B1DB-0434F87CB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6645"/>
            <a:ext cx="12209566" cy="5769019"/>
          </a:xfrm>
          <a:prstGeom prst="rect">
            <a:avLst/>
          </a:prstGeom>
          <a:ln>
            <a:solidFill>
              <a:srgbClr val="000000"/>
            </a:solidFill>
          </a:ln>
        </p:spPr>
      </p:pic>
    </p:spTree>
    <p:extLst>
      <p:ext uri="{BB962C8B-B14F-4D97-AF65-F5344CB8AC3E}">
        <p14:creationId xmlns:p14="http://schemas.microsoft.com/office/powerpoint/2010/main" val="231473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74C3244-279F-7FAD-D46B-8AF983F13609}"/>
              </a:ext>
            </a:extLst>
          </p:cNvPr>
          <p:cNvSpPr/>
          <p:nvPr/>
        </p:nvSpPr>
        <p:spPr>
          <a:xfrm>
            <a:off x="0" y="0"/>
            <a:ext cx="12240000" cy="6858000"/>
          </a:xfrm>
          <a:prstGeom prst="rect">
            <a:avLst/>
          </a:prstGeom>
          <a:solidFill>
            <a:srgbClr val="F7E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97C7ECB7-572C-C67E-0CC4-BEC450C10EF1}"/>
              </a:ext>
            </a:extLst>
          </p:cNvPr>
          <p:cNvSpPr>
            <a:spLocks noGrp="1"/>
          </p:cNvSpPr>
          <p:nvPr>
            <p:ph type="title"/>
          </p:nvPr>
        </p:nvSpPr>
        <p:spPr>
          <a:xfrm>
            <a:off x="288000" y="252000"/>
            <a:ext cx="5760000" cy="332399"/>
          </a:xfrm>
        </p:spPr>
        <p:txBody>
          <a:bodyPr/>
          <a:lstStyle/>
          <a:p>
            <a:r>
              <a:rPr lang="en-GB" sz="2400" dirty="0"/>
              <a:t>Urban Nature Project</a:t>
            </a:r>
          </a:p>
        </p:txBody>
      </p:sp>
      <p:sp>
        <p:nvSpPr>
          <p:cNvPr id="2" name="Text Placeholder 10">
            <a:extLst>
              <a:ext uri="{FF2B5EF4-FFF2-40B4-BE49-F238E27FC236}">
                <a16:creationId xmlns:a16="http://schemas.microsoft.com/office/drawing/2014/main" id="{6CBC45B0-AF68-7027-CBA9-16D636895819}"/>
              </a:ext>
            </a:extLst>
          </p:cNvPr>
          <p:cNvSpPr>
            <a:spLocks noGrp="1"/>
          </p:cNvSpPr>
          <p:nvPr>
            <p:ph type="body" idx="1"/>
          </p:nvPr>
        </p:nvSpPr>
        <p:spPr>
          <a:xfrm>
            <a:off x="288000" y="504000"/>
            <a:ext cx="5760000" cy="289375"/>
          </a:xfrm>
        </p:spPr>
        <p:txBody>
          <a:bodyPr/>
          <a:lstStyle/>
          <a:p>
            <a:r>
              <a:rPr lang="en-GB" dirty="0"/>
              <a:t>Partner Network</a:t>
            </a:r>
          </a:p>
        </p:txBody>
      </p:sp>
      <p:pic>
        <p:nvPicPr>
          <p:cNvPr id="21" name="Graphic 20">
            <a:extLst>
              <a:ext uri="{FF2B5EF4-FFF2-40B4-BE49-F238E27FC236}">
                <a16:creationId xmlns:a16="http://schemas.microsoft.com/office/drawing/2014/main" id="{E30456D8-4065-F7E2-90D4-32A0B166C0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90059" y="980559"/>
            <a:ext cx="7402284" cy="5099800"/>
          </a:xfrm>
          <a:prstGeom prst="rect">
            <a:avLst/>
          </a:prstGeom>
        </p:spPr>
      </p:pic>
      <p:pic>
        <p:nvPicPr>
          <p:cNvPr id="4" name="Picture 3" descr="A green square with white lines&#10;&#10;Description automatically generated">
            <a:extLst>
              <a:ext uri="{FF2B5EF4-FFF2-40B4-BE49-F238E27FC236}">
                <a16:creationId xmlns:a16="http://schemas.microsoft.com/office/drawing/2014/main" id="{D3EA567F-8861-4170-0262-693B92864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6772" y="584399"/>
            <a:ext cx="2143125" cy="2143125"/>
          </a:xfrm>
          <a:prstGeom prst="rect">
            <a:avLst/>
          </a:prstGeom>
        </p:spPr>
      </p:pic>
    </p:spTree>
    <p:extLst>
      <p:ext uri="{BB962C8B-B14F-4D97-AF65-F5344CB8AC3E}">
        <p14:creationId xmlns:p14="http://schemas.microsoft.com/office/powerpoint/2010/main" val="432104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1B728664-AF30-3153-534F-77608C2D878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1337" y="2131458"/>
            <a:ext cx="11669325" cy="4525963"/>
          </a:xfrm>
          <a:prstGeom prst="rect">
            <a:avLst/>
          </a:prstGeom>
        </p:spPr>
      </p:pic>
      <p:sp>
        <p:nvSpPr>
          <p:cNvPr id="9" name="Text Placeholder 7">
            <a:extLst>
              <a:ext uri="{FF2B5EF4-FFF2-40B4-BE49-F238E27FC236}">
                <a16:creationId xmlns:a16="http://schemas.microsoft.com/office/drawing/2014/main" id="{F100435A-1778-7516-3708-6A60E1E6915C}"/>
              </a:ext>
            </a:extLst>
          </p:cNvPr>
          <p:cNvSpPr>
            <a:spLocks noGrp="1"/>
          </p:cNvSpPr>
          <p:nvPr>
            <p:ph sz="half" idx="1"/>
          </p:nvPr>
        </p:nvSpPr>
        <p:spPr>
          <a:xfrm>
            <a:off x="3357092" y="1192374"/>
            <a:ext cx="8079576" cy="3765330"/>
          </a:xfrm>
        </p:spPr>
        <p:txBody>
          <a:bodyPr vert="horz" lIns="0" tIns="0" rIns="0" bIns="0" rtlCol="0" anchor="t">
            <a:normAutofit fontScale="92500" lnSpcReduction="20000"/>
          </a:bodyPr>
          <a:lstStyle/>
          <a:p>
            <a:pPr marL="380144" indent="-380144">
              <a:spcAft>
                <a:spcPts val="600"/>
              </a:spcAft>
              <a:buFont typeface="Arial" panose="020B0604020202020204" pitchFamily="34" charset="0"/>
              <a:buChar char="•"/>
            </a:pPr>
            <a:r>
              <a:rPr lang="en-GB" sz="3000" dirty="0">
                <a:latin typeface="Arial" panose="020B0604020202020204" pitchFamily="34" charset="0"/>
                <a:cs typeface="Arial" panose="020B0604020202020204" pitchFamily="34" charset="0"/>
              </a:rPr>
              <a:t>Permanent, integrated digital infrastructure</a:t>
            </a:r>
          </a:p>
          <a:p>
            <a:pPr marL="380144" indent="-380144">
              <a:spcAft>
                <a:spcPts val="600"/>
              </a:spcAft>
              <a:buFont typeface="Arial" panose="020B0604020202020204" pitchFamily="34" charset="0"/>
              <a:buChar char="•"/>
            </a:pPr>
            <a:r>
              <a:rPr lang="en-GB" sz="3000" dirty="0">
                <a:latin typeface="Arial" panose="020B0604020202020204" pitchFamily="34" charset="0"/>
                <a:cs typeface="Arial" panose="020B0604020202020204" pitchFamily="34" charset="0"/>
              </a:rPr>
              <a:t>Acoustics</a:t>
            </a:r>
          </a:p>
          <a:p>
            <a:pPr marL="729386" lvl="1" indent="-380144">
              <a:spcAft>
                <a:spcPts val="600"/>
              </a:spcAft>
            </a:pPr>
            <a:r>
              <a:rPr lang="en-GB" sz="2600" dirty="0">
                <a:latin typeface="Arial" panose="020B0604020202020204" pitchFamily="34" charset="0"/>
                <a:cs typeface="Arial" panose="020B0604020202020204" pitchFamily="34" charset="0"/>
              </a:rPr>
              <a:t>Air</a:t>
            </a:r>
          </a:p>
          <a:p>
            <a:pPr marL="729386" lvl="1" indent="-380144">
              <a:spcAft>
                <a:spcPts val="600"/>
              </a:spcAft>
            </a:pPr>
            <a:r>
              <a:rPr lang="en-GB" sz="2600" dirty="0">
                <a:latin typeface="Arial" panose="020B0604020202020204" pitchFamily="34" charset="0"/>
                <a:cs typeface="Arial" panose="020B0604020202020204" pitchFamily="34" charset="0"/>
              </a:rPr>
              <a:t>Water</a:t>
            </a:r>
          </a:p>
          <a:p>
            <a:pPr marL="729386" lvl="1" indent="-380144">
              <a:spcAft>
                <a:spcPts val="600"/>
              </a:spcAft>
            </a:pPr>
            <a:r>
              <a:rPr lang="en-GB" sz="2600" dirty="0">
                <a:latin typeface="Arial" panose="020B0604020202020204" pitchFamily="34" charset="0"/>
                <a:cs typeface="Arial" panose="020B0604020202020204" pitchFamily="34" charset="0"/>
              </a:rPr>
              <a:t>Soil</a:t>
            </a:r>
          </a:p>
          <a:p>
            <a:pPr marL="729386" lvl="1" indent="-380144">
              <a:spcAft>
                <a:spcPts val="600"/>
              </a:spcAft>
            </a:pPr>
            <a:r>
              <a:rPr lang="en-GB" sz="2600" dirty="0">
                <a:latin typeface="Arial" panose="020B0604020202020204" pitchFamily="34" charset="0"/>
                <a:cs typeface="Arial" panose="020B0604020202020204" pitchFamily="34" charset="0"/>
              </a:rPr>
              <a:t>Timber</a:t>
            </a:r>
          </a:p>
          <a:p>
            <a:pPr marL="729386" lvl="1" indent="-380144">
              <a:spcAft>
                <a:spcPts val="600"/>
              </a:spcAft>
            </a:pPr>
            <a:r>
              <a:rPr lang="en-GB" sz="2600" dirty="0">
                <a:latin typeface="Arial" panose="020B0604020202020204" pitchFamily="34" charset="0"/>
                <a:cs typeface="Arial" panose="020B0604020202020204" pitchFamily="34" charset="0"/>
              </a:rPr>
              <a:t>Ultrasound</a:t>
            </a:r>
          </a:p>
          <a:p>
            <a:pPr marL="729386" lvl="1" indent="-380144">
              <a:spcAft>
                <a:spcPts val="600"/>
              </a:spcAft>
            </a:pPr>
            <a:r>
              <a:rPr lang="en-GB" sz="2600" dirty="0">
                <a:latin typeface="Arial" panose="020B0604020202020204" pitchFamily="34" charset="0"/>
                <a:cs typeface="Arial" panose="020B0604020202020204" pitchFamily="34" charset="0"/>
              </a:rPr>
              <a:t>Spatial</a:t>
            </a:r>
          </a:p>
        </p:txBody>
      </p:sp>
      <p:sp>
        <p:nvSpPr>
          <p:cNvPr id="11" name="TextBox 10">
            <a:extLst>
              <a:ext uri="{FF2B5EF4-FFF2-40B4-BE49-F238E27FC236}">
                <a16:creationId xmlns:a16="http://schemas.microsoft.com/office/drawing/2014/main" id="{A20C6234-CCC2-45A4-56FA-028BE12580C4}"/>
              </a:ext>
            </a:extLst>
          </p:cNvPr>
          <p:cNvSpPr txBox="1"/>
          <p:nvPr/>
        </p:nvSpPr>
        <p:spPr>
          <a:xfrm>
            <a:off x="261337" y="428999"/>
            <a:ext cx="5673348" cy="646331"/>
          </a:xfrm>
          <a:prstGeom prst="rect">
            <a:avLst/>
          </a:prstGeom>
          <a:noFill/>
        </p:spPr>
        <p:txBody>
          <a:bodyPr wrap="none" rtlCol="0">
            <a:spAutoFit/>
          </a:bodyPr>
          <a:lstStyle/>
          <a:p>
            <a:r>
              <a:rPr lang="en-GB" sz="3600" b="1" dirty="0">
                <a:latin typeface="Arial" panose="020B0604020202020204" pitchFamily="34" charset="0"/>
                <a:cs typeface="Arial" panose="020B0604020202020204" pitchFamily="34" charset="0"/>
              </a:rPr>
              <a:t>Acoustic sensor network</a:t>
            </a:r>
          </a:p>
        </p:txBody>
      </p:sp>
    </p:spTree>
    <p:extLst>
      <p:ext uri="{BB962C8B-B14F-4D97-AF65-F5344CB8AC3E}">
        <p14:creationId xmlns:p14="http://schemas.microsoft.com/office/powerpoint/2010/main" val="222003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D43FE-0892-0AE3-8EA8-57433E078D45}"/>
              </a:ext>
            </a:extLst>
          </p:cNvPr>
          <p:cNvSpPr>
            <a:spLocks noGrp="1"/>
          </p:cNvSpPr>
          <p:nvPr>
            <p:ph type="title"/>
          </p:nvPr>
        </p:nvSpPr>
        <p:spPr>
          <a:xfrm>
            <a:off x="114078" y="546581"/>
            <a:ext cx="11764800" cy="751872"/>
          </a:xfrm>
        </p:spPr>
        <p:txBody>
          <a:bodyPr/>
          <a:lstStyle/>
          <a:p>
            <a:r>
              <a:rPr lang="en-GB" dirty="0"/>
              <a:t>Bioacoustics</a:t>
            </a:r>
          </a:p>
        </p:txBody>
      </p:sp>
    </p:spTree>
    <p:extLst>
      <p:ext uri="{BB962C8B-B14F-4D97-AF65-F5344CB8AC3E}">
        <p14:creationId xmlns:p14="http://schemas.microsoft.com/office/powerpoint/2010/main" val="3518755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D43FE-0892-0AE3-8EA8-57433E078D45}"/>
              </a:ext>
            </a:extLst>
          </p:cNvPr>
          <p:cNvSpPr>
            <a:spLocks noGrp="1"/>
          </p:cNvSpPr>
          <p:nvPr>
            <p:ph type="title"/>
          </p:nvPr>
        </p:nvSpPr>
        <p:spPr>
          <a:xfrm>
            <a:off x="114078" y="546581"/>
            <a:ext cx="11764800" cy="751872"/>
          </a:xfrm>
        </p:spPr>
        <p:txBody>
          <a:bodyPr/>
          <a:lstStyle/>
          <a:p>
            <a:r>
              <a:rPr lang="en-GB" dirty="0"/>
              <a:t>Both</a:t>
            </a:r>
          </a:p>
        </p:txBody>
      </p:sp>
    </p:spTree>
    <p:extLst>
      <p:ext uri="{BB962C8B-B14F-4D97-AF65-F5344CB8AC3E}">
        <p14:creationId xmlns:p14="http://schemas.microsoft.com/office/powerpoint/2010/main" val="1081853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D43FE-0892-0AE3-8EA8-57433E078D45}"/>
              </a:ext>
            </a:extLst>
          </p:cNvPr>
          <p:cNvSpPr>
            <a:spLocks noGrp="1"/>
          </p:cNvSpPr>
          <p:nvPr>
            <p:ph type="title"/>
          </p:nvPr>
        </p:nvSpPr>
        <p:spPr>
          <a:xfrm>
            <a:off x="114078" y="546581"/>
            <a:ext cx="11764800" cy="751872"/>
          </a:xfrm>
        </p:spPr>
        <p:txBody>
          <a:bodyPr/>
          <a:lstStyle/>
          <a:p>
            <a:r>
              <a:rPr lang="en-GB" dirty="0"/>
              <a:t>Both</a:t>
            </a:r>
          </a:p>
        </p:txBody>
      </p:sp>
      <p:pic>
        <p:nvPicPr>
          <p:cNvPr id="5" name="Picture 4">
            <a:extLst>
              <a:ext uri="{FF2B5EF4-FFF2-40B4-BE49-F238E27FC236}">
                <a16:creationId xmlns:a16="http://schemas.microsoft.com/office/drawing/2014/main" id="{F1C887B7-3589-1751-3593-C365BD52DE08}"/>
              </a:ext>
            </a:extLst>
          </p:cNvPr>
          <p:cNvPicPr>
            <a:picLocks noChangeAspect="1"/>
          </p:cNvPicPr>
          <p:nvPr/>
        </p:nvPicPr>
        <p:blipFill>
          <a:blip r:embed="rId2"/>
          <a:stretch>
            <a:fillRect/>
          </a:stretch>
        </p:blipFill>
        <p:spPr>
          <a:xfrm>
            <a:off x="2025737" y="1520024"/>
            <a:ext cx="8140526" cy="3817951"/>
          </a:xfrm>
          <a:prstGeom prst="rect">
            <a:avLst/>
          </a:prstGeom>
        </p:spPr>
      </p:pic>
    </p:spTree>
    <p:extLst>
      <p:ext uri="{BB962C8B-B14F-4D97-AF65-F5344CB8AC3E}">
        <p14:creationId xmlns:p14="http://schemas.microsoft.com/office/powerpoint/2010/main" val="4262759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D43FE-0892-0AE3-8EA8-57433E078D45}"/>
              </a:ext>
            </a:extLst>
          </p:cNvPr>
          <p:cNvSpPr>
            <a:spLocks noGrp="1"/>
          </p:cNvSpPr>
          <p:nvPr>
            <p:ph type="title"/>
          </p:nvPr>
        </p:nvSpPr>
        <p:spPr>
          <a:xfrm>
            <a:off x="114078" y="546581"/>
            <a:ext cx="11764800" cy="751872"/>
          </a:xfrm>
        </p:spPr>
        <p:txBody>
          <a:bodyPr/>
          <a:lstStyle/>
          <a:p>
            <a:r>
              <a:rPr lang="en-GB" dirty="0"/>
              <a:t>Both</a:t>
            </a:r>
          </a:p>
        </p:txBody>
      </p:sp>
      <p:pic>
        <p:nvPicPr>
          <p:cNvPr id="5" name="Picture 4">
            <a:extLst>
              <a:ext uri="{FF2B5EF4-FFF2-40B4-BE49-F238E27FC236}">
                <a16:creationId xmlns:a16="http://schemas.microsoft.com/office/drawing/2014/main" id="{F1C887B7-3589-1751-3593-C365BD52DE08}"/>
              </a:ext>
            </a:extLst>
          </p:cNvPr>
          <p:cNvPicPr>
            <a:picLocks noChangeAspect="1"/>
          </p:cNvPicPr>
          <p:nvPr/>
        </p:nvPicPr>
        <p:blipFill>
          <a:blip r:embed="rId2"/>
          <a:stretch>
            <a:fillRect/>
          </a:stretch>
        </p:blipFill>
        <p:spPr>
          <a:xfrm>
            <a:off x="2025737" y="1520024"/>
            <a:ext cx="8140526" cy="3817951"/>
          </a:xfrm>
          <a:prstGeom prst="rect">
            <a:avLst/>
          </a:prstGeom>
        </p:spPr>
      </p:pic>
      <p:sp>
        <p:nvSpPr>
          <p:cNvPr id="4" name="Rectangle 3">
            <a:extLst>
              <a:ext uri="{FF2B5EF4-FFF2-40B4-BE49-F238E27FC236}">
                <a16:creationId xmlns:a16="http://schemas.microsoft.com/office/drawing/2014/main" id="{39EDD8A1-ADF3-8719-2FF8-3282BB13ACF1}"/>
              </a:ext>
            </a:extLst>
          </p:cNvPr>
          <p:cNvSpPr/>
          <p:nvPr/>
        </p:nvSpPr>
        <p:spPr>
          <a:xfrm>
            <a:off x="2025737" y="1520024"/>
            <a:ext cx="1370606" cy="3817951"/>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9250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D43FE-0892-0AE3-8EA8-57433E078D45}"/>
              </a:ext>
            </a:extLst>
          </p:cNvPr>
          <p:cNvSpPr>
            <a:spLocks noGrp="1"/>
          </p:cNvSpPr>
          <p:nvPr>
            <p:ph type="title"/>
          </p:nvPr>
        </p:nvSpPr>
        <p:spPr>
          <a:xfrm>
            <a:off x="114078" y="546581"/>
            <a:ext cx="11764800" cy="751872"/>
          </a:xfrm>
        </p:spPr>
        <p:txBody>
          <a:bodyPr/>
          <a:lstStyle/>
          <a:p>
            <a:r>
              <a:rPr lang="en-GB" dirty="0"/>
              <a:t>Both</a:t>
            </a:r>
          </a:p>
        </p:txBody>
      </p:sp>
      <p:pic>
        <p:nvPicPr>
          <p:cNvPr id="5" name="Picture 4">
            <a:extLst>
              <a:ext uri="{FF2B5EF4-FFF2-40B4-BE49-F238E27FC236}">
                <a16:creationId xmlns:a16="http://schemas.microsoft.com/office/drawing/2014/main" id="{F1C887B7-3589-1751-3593-C365BD52DE08}"/>
              </a:ext>
            </a:extLst>
          </p:cNvPr>
          <p:cNvPicPr>
            <a:picLocks noChangeAspect="1"/>
          </p:cNvPicPr>
          <p:nvPr/>
        </p:nvPicPr>
        <p:blipFill>
          <a:blip r:embed="rId2"/>
          <a:stretch>
            <a:fillRect/>
          </a:stretch>
        </p:blipFill>
        <p:spPr>
          <a:xfrm>
            <a:off x="2025737" y="1520024"/>
            <a:ext cx="8140526" cy="3817951"/>
          </a:xfrm>
          <a:prstGeom prst="rect">
            <a:avLst/>
          </a:prstGeom>
        </p:spPr>
      </p:pic>
      <p:sp>
        <p:nvSpPr>
          <p:cNvPr id="6" name="Rectangle 5">
            <a:extLst>
              <a:ext uri="{FF2B5EF4-FFF2-40B4-BE49-F238E27FC236}">
                <a16:creationId xmlns:a16="http://schemas.microsoft.com/office/drawing/2014/main" id="{5544A9D2-3ED2-89AD-4302-40111D8892FB}"/>
              </a:ext>
            </a:extLst>
          </p:cNvPr>
          <p:cNvSpPr/>
          <p:nvPr/>
        </p:nvSpPr>
        <p:spPr>
          <a:xfrm>
            <a:off x="3385457" y="1520023"/>
            <a:ext cx="1370606" cy="3817951"/>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6435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D43FE-0892-0AE3-8EA8-57433E078D45}"/>
              </a:ext>
            </a:extLst>
          </p:cNvPr>
          <p:cNvSpPr>
            <a:spLocks noGrp="1"/>
          </p:cNvSpPr>
          <p:nvPr>
            <p:ph type="title"/>
          </p:nvPr>
        </p:nvSpPr>
        <p:spPr>
          <a:xfrm>
            <a:off x="114078" y="546581"/>
            <a:ext cx="11764800" cy="751872"/>
          </a:xfrm>
        </p:spPr>
        <p:txBody>
          <a:bodyPr/>
          <a:lstStyle/>
          <a:p>
            <a:r>
              <a:rPr lang="en-GB" dirty="0"/>
              <a:t>Both</a:t>
            </a:r>
          </a:p>
        </p:txBody>
      </p:sp>
      <p:pic>
        <p:nvPicPr>
          <p:cNvPr id="5" name="Picture 4">
            <a:extLst>
              <a:ext uri="{FF2B5EF4-FFF2-40B4-BE49-F238E27FC236}">
                <a16:creationId xmlns:a16="http://schemas.microsoft.com/office/drawing/2014/main" id="{F1C887B7-3589-1751-3593-C365BD52DE08}"/>
              </a:ext>
            </a:extLst>
          </p:cNvPr>
          <p:cNvPicPr>
            <a:picLocks noChangeAspect="1"/>
          </p:cNvPicPr>
          <p:nvPr/>
        </p:nvPicPr>
        <p:blipFill>
          <a:blip r:embed="rId2"/>
          <a:stretch>
            <a:fillRect/>
          </a:stretch>
        </p:blipFill>
        <p:spPr>
          <a:xfrm>
            <a:off x="2025737" y="1520024"/>
            <a:ext cx="8140526" cy="3817951"/>
          </a:xfrm>
          <a:prstGeom prst="rect">
            <a:avLst/>
          </a:prstGeom>
        </p:spPr>
      </p:pic>
      <p:sp>
        <p:nvSpPr>
          <p:cNvPr id="7" name="Rectangle 6">
            <a:extLst>
              <a:ext uri="{FF2B5EF4-FFF2-40B4-BE49-F238E27FC236}">
                <a16:creationId xmlns:a16="http://schemas.microsoft.com/office/drawing/2014/main" id="{8F82688C-58CF-AB24-94D8-63A56A15B939}"/>
              </a:ext>
            </a:extLst>
          </p:cNvPr>
          <p:cNvSpPr/>
          <p:nvPr/>
        </p:nvSpPr>
        <p:spPr>
          <a:xfrm>
            <a:off x="4756063" y="1520023"/>
            <a:ext cx="1370606" cy="3817951"/>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14457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D43FE-0892-0AE3-8EA8-57433E078D45}"/>
              </a:ext>
            </a:extLst>
          </p:cNvPr>
          <p:cNvSpPr>
            <a:spLocks noGrp="1"/>
          </p:cNvSpPr>
          <p:nvPr>
            <p:ph type="title"/>
          </p:nvPr>
        </p:nvSpPr>
        <p:spPr>
          <a:xfrm>
            <a:off x="114078" y="546581"/>
            <a:ext cx="11764800" cy="751872"/>
          </a:xfrm>
        </p:spPr>
        <p:txBody>
          <a:bodyPr/>
          <a:lstStyle/>
          <a:p>
            <a:r>
              <a:rPr lang="en-GB" dirty="0"/>
              <a:t>Both</a:t>
            </a:r>
          </a:p>
        </p:txBody>
      </p:sp>
      <p:pic>
        <p:nvPicPr>
          <p:cNvPr id="5" name="Picture 4">
            <a:extLst>
              <a:ext uri="{FF2B5EF4-FFF2-40B4-BE49-F238E27FC236}">
                <a16:creationId xmlns:a16="http://schemas.microsoft.com/office/drawing/2014/main" id="{F1C887B7-3589-1751-3593-C365BD52DE08}"/>
              </a:ext>
            </a:extLst>
          </p:cNvPr>
          <p:cNvPicPr>
            <a:picLocks noChangeAspect="1"/>
          </p:cNvPicPr>
          <p:nvPr/>
        </p:nvPicPr>
        <p:blipFill>
          <a:blip r:embed="rId2"/>
          <a:stretch>
            <a:fillRect/>
          </a:stretch>
        </p:blipFill>
        <p:spPr>
          <a:xfrm>
            <a:off x="2025737" y="1520024"/>
            <a:ext cx="8140526" cy="3817951"/>
          </a:xfrm>
          <a:prstGeom prst="rect">
            <a:avLst/>
          </a:prstGeom>
        </p:spPr>
      </p:pic>
      <p:sp>
        <p:nvSpPr>
          <p:cNvPr id="7" name="Rectangle 6">
            <a:extLst>
              <a:ext uri="{FF2B5EF4-FFF2-40B4-BE49-F238E27FC236}">
                <a16:creationId xmlns:a16="http://schemas.microsoft.com/office/drawing/2014/main" id="{8F82688C-58CF-AB24-94D8-63A56A15B939}"/>
              </a:ext>
            </a:extLst>
          </p:cNvPr>
          <p:cNvSpPr/>
          <p:nvPr/>
        </p:nvSpPr>
        <p:spPr>
          <a:xfrm>
            <a:off x="4756063" y="1520023"/>
            <a:ext cx="1370606" cy="3817951"/>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A low poly bird on a branch&#10;&#10;Description automatically generated">
            <a:extLst>
              <a:ext uri="{FF2B5EF4-FFF2-40B4-BE49-F238E27FC236}">
                <a16:creationId xmlns:a16="http://schemas.microsoft.com/office/drawing/2014/main" id="{5665597F-340C-5FEC-7B30-956D3D81C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1206" y="3247379"/>
            <a:ext cx="3250794" cy="3250794"/>
          </a:xfrm>
          <a:prstGeom prst="rect">
            <a:avLst/>
          </a:prstGeom>
        </p:spPr>
      </p:pic>
    </p:spTree>
    <p:extLst>
      <p:ext uri="{BB962C8B-B14F-4D97-AF65-F5344CB8AC3E}">
        <p14:creationId xmlns:p14="http://schemas.microsoft.com/office/powerpoint/2010/main" val="614477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D43FE-0892-0AE3-8EA8-57433E078D45}"/>
              </a:ext>
            </a:extLst>
          </p:cNvPr>
          <p:cNvSpPr>
            <a:spLocks noGrp="1"/>
          </p:cNvSpPr>
          <p:nvPr>
            <p:ph type="title"/>
          </p:nvPr>
        </p:nvSpPr>
        <p:spPr>
          <a:xfrm>
            <a:off x="92307" y="263552"/>
            <a:ext cx="11764800" cy="751872"/>
          </a:xfrm>
        </p:spPr>
        <p:txBody>
          <a:bodyPr/>
          <a:lstStyle/>
          <a:p>
            <a:pPr algn="l"/>
            <a:r>
              <a:rPr lang="en-GB" dirty="0"/>
              <a:t>Audio files…</a:t>
            </a:r>
          </a:p>
        </p:txBody>
      </p:sp>
      <p:sp>
        <p:nvSpPr>
          <p:cNvPr id="4" name="TextBox 3">
            <a:extLst>
              <a:ext uri="{FF2B5EF4-FFF2-40B4-BE49-F238E27FC236}">
                <a16:creationId xmlns:a16="http://schemas.microsoft.com/office/drawing/2014/main" id="{DECBDD83-4DC1-9ABD-4E9A-B1B258B20BB3}"/>
              </a:ext>
            </a:extLst>
          </p:cNvPr>
          <p:cNvSpPr txBox="1"/>
          <p:nvPr/>
        </p:nvSpPr>
        <p:spPr>
          <a:xfrm>
            <a:off x="344129" y="1094541"/>
            <a:ext cx="11110452" cy="501675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4000" dirty="0">
                <a:solidFill>
                  <a:prstClr val="white"/>
                </a:solidFill>
                <a:latin typeface="Arial" panose="020B0604020202020204"/>
              </a:rPr>
              <a:t>May contain multiple occurrence records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4000" dirty="0">
                <a:solidFill>
                  <a:prstClr val="white"/>
                </a:solidFill>
                <a:latin typeface="Arial" panose="020B0604020202020204"/>
              </a:rPr>
              <a:t>May contain multiple “things”</a:t>
            </a:r>
            <a:endPar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4000" dirty="0">
              <a:solidFill>
                <a:prstClr val="white"/>
              </a:solidFill>
              <a:latin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4000" dirty="0">
                <a:solidFill>
                  <a:prstClr val="white"/>
                </a:solidFill>
                <a:latin typeface="Arial" panose="020B0604020202020204"/>
              </a:rPr>
              <a:t>Different parts can be used for different purposes (regions input and output to models)</a:t>
            </a:r>
            <a:endPar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4000" dirty="0">
              <a:solidFill>
                <a:prstClr val="white"/>
              </a:solidFill>
              <a:latin typeface="Arial" panose="020B0604020202020204"/>
            </a:endParaRPr>
          </a:p>
          <a:p>
            <a:pPr marR="0" lvl="0" algn="l" defTabSz="914400" rtl="0" eaLnBrk="1" fontAlgn="auto" latinLnBrk="0" hangingPunct="1">
              <a:lnSpc>
                <a:spcPct val="100000"/>
              </a:lnSpc>
              <a:spcBef>
                <a:spcPts val="0"/>
              </a:spcBef>
              <a:spcAft>
                <a:spcPts val="0"/>
              </a:spcAft>
              <a:buClrTx/>
              <a:buSzTx/>
              <a:tabLst/>
              <a:defRPr/>
            </a:pPr>
            <a:r>
              <a:rPr lang="en-GB" sz="4000" dirty="0">
                <a:solidFill>
                  <a:prstClr val="white"/>
                </a:solidFill>
                <a:latin typeface="Arial" panose="020B0604020202020204"/>
              </a:rPr>
              <a:t>Need to identify regions within files.</a:t>
            </a:r>
          </a:p>
        </p:txBody>
      </p:sp>
    </p:spTree>
    <p:extLst>
      <p:ext uri="{BB962C8B-B14F-4D97-AF65-F5344CB8AC3E}">
        <p14:creationId xmlns:p14="http://schemas.microsoft.com/office/powerpoint/2010/main" val="2137871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91B7-A792-923E-276D-DAA7FBF5EA70}"/>
              </a:ext>
            </a:extLst>
          </p:cNvPr>
          <p:cNvSpPr>
            <a:spLocks noGrp="1"/>
          </p:cNvSpPr>
          <p:nvPr>
            <p:ph type="title"/>
          </p:nvPr>
        </p:nvSpPr>
        <p:spPr>
          <a:xfrm>
            <a:off x="100529" y="76342"/>
            <a:ext cx="11764800" cy="751872"/>
          </a:xfrm>
        </p:spPr>
        <p:txBody>
          <a:bodyPr/>
          <a:lstStyle/>
          <a:p>
            <a:pPr algn="l"/>
            <a:r>
              <a:rPr lang="en-GB" dirty="0">
                <a:solidFill>
                  <a:schemeClr val="bg1"/>
                </a:solidFill>
              </a:rPr>
              <a:t>Other uses cases</a:t>
            </a:r>
          </a:p>
        </p:txBody>
      </p:sp>
      <p:sp>
        <p:nvSpPr>
          <p:cNvPr id="8" name="TextBox 7">
            <a:extLst>
              <a:ext uri="{FF2B5EF4-FFF2-40B4-BE49-F238E27FC236}">
                <a16:creationId xmlns:a16="http://schemas.microsoft.com/office/drawing/2014/main" id="{5B02252D-A304-03B9-E12E-0CEA2FAA0275}"/>
              </a:ext>
            </a:extLst>
          </p:cNvPr>
          <p:cNvSpPr txBox="1"/>
          <p:nvPr/>
        </p:nvSpPr>
        <p:spPr>
          <a:xfrm>
            <a:off x="344129" y="1366684"/>
            <a:ext cx="11110452" cy="25545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Specimen digitisation (labels / scales / colour refs) – more later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4000" dirty="0">
              <a:solidFill>
                <a:prstClr val="white"/>
              </a:solidFill>
              <a:latin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Video</a:t>
            </a:r>
          </a:p>
        </p:txBody>
      </p:sp>
    </p:spTree>
    <p:extLst>
      <p:ext uri="{BB962C8B-B14F-4D97-AF65-F5344CB8AC3E}">
        <p14:creationId xmlns:p14="http://schemas.microsoft.com/office/powerpoint/2010/main" val="705205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91B7-A792-923E-276D-DAA7FBF5EA70}"/>
              </a:ext>
            </a:extLst>
          </p:cNvPr>
          <p:cNvSpPr>
            <a:spLocks noGrp="1"/>
          </p:cNvSpPr>
          <p:nvPr>
            <p:ph type="title"/>
          </p:nvPr>
        </p:nvSpPr>
        <p:spPr>
          <a:xfrm>
            <a:off x="100529" y="76342"/>
            <a:ext cx="11764800" cy="751872"/>
          </a:xfrm>
        </p:spPr>
        <p:txBody>
          <a:bodyPr/>
          <a:lstStyle/>
          <a:p>
            <a:pPr algn="l"/>
            <a:r>
              <a:rPr lang="en-GB" dirty="0" err="1">
                <a:solidFill>
                  <a:schemeClr val="bg1"/>
                </a:solidFill>
              </a:rPr>
              <a:t>RegionOfInterest</a:t>
            </a:r>
            <a:endParaRPr lang="en-GB" dirty="0">
              <a:solidFill>
                <a:schemeClr val="bg1"/>
              </a:solidFill>
            </a:endParaRPr>
          </a:p>
        </p:txBody>
      </p:sp>
      <p:sp>
        <p:nvSpPr>
          <p:cNvPr id="3" name="TextBox 2">
            <a:extLst>
              <a:ext uri="{FF2B5EF4-FFF2-40B4-BE49-F238E27FC236}">
                <a16:creationId xmlns:a16="http://schemas.microsoft.com/office/drawing/2014/main" id="{8045F749-FEB7-ECFC-206D-42EC8AB846C9}"/>
              </a:ext>
            </a:extLst>
          </p:cNvPr>
          <p:cNvSpPr txBox="1"/>
          <p:nvPr/>
        </p:nvSpPr>
        <p:spPr>
          <a:xfrm>
            <a:off x="344129" y="1366684"/>
            <a:ext cx="11110452" cy="501675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err="1">
                <a:ln>
                  <a:noFill/>
                </a:ln>
                <a:solidFill>
                  <a:prstClr val="white"/>
                </a:solidFill>
                <a:effectLst/>
                <a:uLnTx/>
                <a:uFillTx/>
                <a:latin typeface="Arial" panose="020B0604020202020204"/>
                <a:ea typeface="+mn-ea"/>
                <a:cs typeface="+mn-cs"/>
              </a:rPr>
              <a:t>hasROI</a:t>
            </a: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GB" sz="4000" b="0" i="0" u="none" strike="noStrike" kern="1200" cap="none" spc="0" normalizeH="0" baseline="0" noProof="0" dirty="0" err="1">
                <a:ln>
                  <a:noFill/>
                </a:ln>
                <a:solidFill>
                  <a:prstClr val="white"/>
                </a:solidFill>
                <a:effectLst/>
                <a:uLnTx/>
                <a:uFillTx/>
                <a:latin typeface="Arial" panose="020B0604020202020204"/>
                <a:ea typeface="+mn-ea"/>
                <a:cs typeface="+mn-cs"/>
              </a:rPr>
              <a:t>isROIof</a:t>
            </a:r>
            <a:endPar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4000" dirty="0" err="1">
                <a:solidFill>
                  <a:schemeClr val="accent6">
                    <a:lumMod val="60000"/>
                    <a:lumOff val="40000"/>
                  </a:schemeClr>
                </a:solidFill>
                <a:latin typeface="Arial" panose="020B0604020202020204"/>
              </a:rPr>
              <a:t>startTime</a:t>
            </a:r>
            <a:r>
              <a:rPr lang="en-GB" sz="4000" dirty="0">
                <a:solidFill>
                  <a:schemeClr val="accent6">
                    <a:lumMod val="60000"/>
                    <a:lumOff val="40000"/>
                  </a:schemeClr>
                </a:solidFill>
                <a:latin typeface="Arial" panose="020B0604020202020204"/>
              </a:rPr>
              <a:t>, </a:t>
            </a:r>
            <a:r>
              <a:rPr lang="en-GB" sz="4000" dirty="0" err="1">
                <a:solidFill>
                  <a:schemeClr val="accent6">
                    <a:lumMod val="60000"/>
                    <a:lumOff val="40000"/>
                  </a:schemeClr>
                </a:solidFill>
                <a:latin typeface="Arial" panose="020B0604020202020204"/>
              </a:rPr>
              <a:t>startTimestamp</a:t>
            </a:r>
            <a:r>
              <a:rPr lang="en-GB" sz="4000" dirty="0">
                <a:solidFill>
                  <a:schemeClr val="accent6">
                    <a:lumMod val="60000"/>
                    <a:lumOff val="40000"/>
                  </a:schemeClr>
                </a:solidFill>
                <a:latin typeface="Arial" panose="020B0604020202020204"/>
              </a:rPr>
              <a:t>, </a:t>
            </a:r>
            <a:r>
              <a:rPr kumimoji="0" lang="en-GB" sz="4000" b="0" i="0" u="none" strike="noStrike" kern="1200" cap="none" spc="0" normalizeH="0" baseline="0" noProof="0" dirty="0" err="1">
                <a:ln>
                  <a:noFill/>
                </a:ln>
                <a:solidFill>
                  <a:schemeClr val="accent6">
                    <a:lumMod val="60000"/>
                    <a:lumOff val="40000"/>
                  </a:schemeClr>
                </a:solidFill>
                <a:effectLst/>
                <a:uLnTx/>
                <a:uFillTx/>
                <a:latin typeface="Arial" panose="020B0604020202020204"/>
                <a:ea typeface="+mn-ea"/>
                <a:cs typeface="+mn-cs"/>
              </a:rPr>
              <a:t>endTime</a:t>
            </a:r>
            <a:r>
              <a:rPr kumimoji="0" lang="en-GB" sz="4000" b="0" i="0" u="none" strike="noStrike" kern="1200" cap="none" spc="0" normalizeH="0" baseline="0" noProof="0" dirty="0">
                <a:ln>
                  <a:noFill/>
                </a:ln>
                <a:solidFill>
                  <a:schemeClr val="accent6">
                    <a:lumMod val="60000"/>
                    <a:lumOff val="40000"/>
                  </a:schemeClr>
                </a:solidFill>
                <a:effectLst/>
                <a:uLnTx/>
                <a:uFillTx/>
                <a:latin typeface="Arial" panose="020B0604020202020204"/>
                <a:ea typeface="+mn-ea"/>
                <a:cs typeface="+mn-cs"/>
              </a:rPr>
              <a:t>, </a:t>
            </a:r>
            <a:r>
              <a:rPr kumimoji="0" lang="en-GB" sz="4000" b="0" i="0" u="none" strike="noStrike" kern="1200" cap="none" spc="0" normalizeH="0" baseline="0" noProof="0" dirty="0" err="1">
                <a:ln>
                  <a:noFill/>
                </a:ln>
                <a:solidFill>
                  <a:schemeClr val="accent6">
                    <a:lumMod val="60000"/>
                    <a:lumOff val="40000"/>
                  </a:schemeClr>
                </a:solidFill>
                <a:effectLst/>
                <a:uLnTx/>
                <a:uFillTx/>
                <a:latin typeface="Arial" panose="020B0604020202020204"/>
                <a:ea typeface="+mn-ea"/>
                <a:cs typeface="+mn-cs"/>
              </a:rPr>
              <a:t>endTimestamp</a:t>
            </a:r>
            <a:endParaRPr kumimoji="0" lang="en-GB" sz="4000" b="0" i="0" u="none" strike="noStrike" kern="1200" cap="none" spc="0" normalizeH="0" baseline="0" noProof="0" dirty="0">
              <a:ln>
                <a:noFill/>
              </a:ln>
              <a:solidFill>
                <a:schemeClr val="accent6">
                  <a:lumMod val="60000"/>
                  <a:lumOff val="40000"/>
                </a:schemeClr>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4000" dirty="0">
              <a:solidFill>
                <a:schemeClr val="accent6">
                  <a:lumMod val="60000"/>
                  <a:lumOff val="40000"/>
                </a:schemeClr>
              </a:solidFill>
              <a:latin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err="1">
                <a:ln>
                  <a:noFill/>
                </a:ln>
                <a:solidFill>
                  <a:schemeClr val="accent6">
                    <a:lumMod val="60000"/>
                    <a:lumOff val="40000"/>
                  </a:schemeClr>
                </a:solidFill>
                <a:effectLst/>
                <a:uLnTx/>
                <a:uFillTx/>
                <a:latin typeface="Arial" panose="020B0604020202020204"/>
                <a:ea typeface="+mn-ea"/>
                <a:cs typeface="+mn-cs"/>
              </a:rPr>
              <a:t>freqLow</a:t>
            </a:r>
            <a:r>
              <a:rPr kumimoji="0" lang="en-GB" sz="4000" b="0" i="0" u="none" strike="noStrike" kern="1200" cap="none" spc="0" normalizeH="0" baseline="0" noProof="0" dirty="0">
                <a:ln>
                  <a:noFill/>
                </a:ln>
                <a:solidFill>
                  <a:schemeClr val="accent6">
                    <a:lumMod val="60000"/>
                    <a:lumOff val="40000"/>
                  </a:schemeClr>
                </a:solidFill>
                <a:effectLst/>
                <a:uLnTx/>
                <a:uFillTx/>
                <a:latin typeface="Arial" panose="020B0604020202020204"/>
                <a:ea typeface="+mn-ea"/>
                <a:cs typeface="+mn-cs"/>
              </a:rPr>
              <a:t>, </a:t>
            </a:r>
            <a:r>
              <a:rPr kumimoji="0" lang="en-GB" sz="4000" b="0" i="0" u="none" strike="noStrike" kern="1200" cap="none" spc="0" normalizeH="0" baseline="0" noProof="0" dirty="0" err="1">
                <a:ln>
                  <a:noFill/>
                </a:ln>
                <a:solidFill>
                  <a:schemeClr val="accent6">
                    <a:lumMod val="60000"/>
                    <a:lumOff val="40000"/>
                  </a:schemeClr>
                </a:solidFill>
                <a:effectLst/>
                <a:uLnTx/>
                <a:uFillTx/>
                <a:latin typeface="Arial" panose="020B0604020202020204"/>
                <a:ea typeface="+mn-ea"/>
                <a:cs typeface="+mn-cs"/>
              </a:rPr>
              <a:t>freqHigh</a:t>
            </a:r>
            <a:endParaRPr kumimoji="0" lang="en-GB" sz="4000" b="0" i="0" u="none" strike="noStrike" kern="1200" cap="none" spc="0" normalizeH="0" baseline="0" noProof="0" dirty="0">
              <a:ln>
                <a:noFill/>
              </a:ln>
              <a:solidFill>
                <a:schemeClr val="accent6">
                  <a:lumMod val="60000"/>
                  <a:lumOff val="40000"/>
                </a:schemeClr>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4000" dirty="0" err="1">
                <a:solidFill>
                  <a:prstClr val="white"/>
                </a:solidFill>
                <a:latin typeface="Arial" panose="020B0604020202020204"/>
              </a:rPr>
              <a:t>xFrac</a:t>
            </a:r>
            <a:r>
              <a:rPr lang="en-GB" sz="4000" dirty="0">
                <a:solidFill>
                  <a:prstClr val="white"/>
                </a:solidFill>
                <a:latin typeface="Arial" panose="020B0604020202020204"/>
              </a:rPr>
              <a:t>, </a:t>
            </a:r>
            <a:r>
              <a:rPr lang="en-GB" sz="4000" dirty="0" err="1">
                <a:solidFill>
                  <a:prstClr val="white"/>
                </a:solidFill>
                <a:latin typeface="Arial" panose="020B0604020202020204"/>
              </a:rPr>
              <a:t>yFrac</a:t>
            </a:r>
            <a:r>
              <a:rPr lang="en-GB" sz="4000" dirty="0">
                <a:solidFill>
                  <a:prstClr val="white"/>
                </a:solidFill>
                <a:latin typeface="Arial" panose="020B0604020202020204"/>
              </a:rPr>
              <a:t>, (</a:t>
            </a:r>
            <a:r>
              <a:rPr lang="en-GB" sz="4000" dirty="0" err="1">
                <a:solidFill>
                  <a:prstClr val="white"/>
                </a:solidFill>
                <a:latin typeface="Arial" panose="020B0604020202020204"/>
              </a:rPr>
              <a:t>heightFrac</a:t>
            </a:r>
            <a:r>
              <a:rPr lang="en-GB" sz="4000" dirty="0">
                <a:solidFill>
                  <a:prstClr val="white"/>
                </a:solidFill>
                <a:latin typeface="Arial" panose="020B0604020202020204"/>
              </a:rPr>
              <a:t>, </a:t>
            </a:r>
            <a:r>
              <a:rPr lang="en-GB" sz="4000" dirty="0" err="1">
                <a:solidFill>
                  <a:prstClr val="white"/>
                </a:solidFill>
                <a:latin typeface="Arial" panose="020B0604020202020204"/>
              </a:rPr>
              <a:t>widthFrac</a:t>
            </a:r>
            <a:r>
              <a:rPr lang="en-GB" sz="4000" dirty="0">
                <a:solidFill>
                  <a:prstClr val="white"/>
                </a:solidFill>
                <a:latin typeface="Arial" panose="020B0604020202020204"/>
              </a:rPr>
              <a:t>), </a:t>
            </a: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radius</a:t>
            </a:r>
          </a:p>
        </p:txBody>
      </p:sp>
    </p:spTree>
    <p:extLst>
      <p:ext uri="{BB962C8B-B14F-4D97-AF65-F5344CB8AC3E}">
        <p14:creationId xmlns:p14="http://schemas.microsoft.com/office/powerpoint/2010/main" val="3396451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91B7-A792-923E-276D-DAA7FBF5EA70}"/>
              </a:ext>
            </a:extLst>
          </p:cNvPr>
          <p:cNvSpPr>
            <a:spLocks noGrp="1"/>
          </p:cNvSpPr>
          <p:nvPr>
            <p:ph type="title"/>
          </p:nvPr>
        </p:nvSpPr>
        <p:spPr>
          <a:xfrm>
            <a:off x="100529" y="76342"/>
            <a:ext cx="11764800" cy="751872"/>
          </a:xfrm>
        </p:spPr>
        <p:txBody>
          <a:bodyPr/>
          <a:lstStyle/>
          <a:p>
            <a:pPr algn="l"/>
            <a:r>
              <a:rPr lang="en-GB" dirty="0">
                <a:solidFill>
                  <a:schemeClr val="bg1"/>
                </a:solidFill>
              </a:rPr>
              <a:t>Prototype aggregator</a:t>
            </a:r>
          </a:p>
        </p:txBody>
      </p:sp>
      <p:sp>
        <p:nvSpPr>
          <p:cNvPr id="3" name="TextBox 2">
            <a:extLst>
              <a:ext uri="{FF2B5EF4-FFF2-40B4-BE49-F238E27FC236}">
                <a16:creationId xmlns:a16="http://schemas.microsoft.com/office/drawing/2014/main" id="{8FB39804-6F9C-3DDC-4086-367C9BB7C361}"/>
              </a:ext>
            </a:extLst>
          </p:cNvPr>
          <p:cNvSpPr txBox="1"/>
          <p:nvPr/>
        </p:nvSpPr>
        <p:spPr>
          <a:xfrm>
            <a:off x="311472" y="1366684"/>
            <a:ext cx="11110452" cy="317009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audioblast.org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4000" dirty="0">
              <a:solidFill>
                <a:prstClr val="white"/>
              </a:solidFill>
              <a:latin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Annotations/ROI (</a:t>
            </a:r>
            <a:r>
              <a:rPr kumimoji="0" lang="en-GB" sz="4000" b="0" i="0" u="none" strike="noStrike" kern="1200" cap="none" spc="0" normalizeH="0" baseline="0" noProof="0" dirty="0" err="1">
                <a:ln>
                  <a:noFill/>
                </a:ln>
                <a:solidFill>
                  <a:prstClr val="white"/>
                </a:solidFill>
                <a:effectLst/>
                <a:uLnTx/>
                <a:uFillTx/>
                <a:latin typeface="Arial" panose="020B0604020202020204"/>
                <a:ea typeface="+mn-ea"/>
                <a:cs typeface="+mn-cs"/>
              </a:rPr>
              <a:t>BirdNET</a:t>
            </a:r>
            <a:r>
              <a:rPr lang="en-GB" sz="4000" dirty="0">
                <a:solidFill>
                  <a:prstClr val="white"/>
                </a:solidFill>
                <a:latin typeface="Arial" panose="020B0604020202020204"/>
              </a:rPr>
              <a:t>, etc)</a:t>
            </a:r>
            <a:endPar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4000" dirty="0">
              <a:solidFill>
                <a:prstClr val="white"/>
              </a:solidFill>
              <a:latin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Traits</a:t>
            </a:r>
          </a:p>
        </p:txBody>
      </p:sp>
    </p:spTree>
    <p:extLst>
      <p:ext uri="{BB962C8B-B14F-4D97-AF65-F5344CB8AC3E}">
        <p14:creationId xmlns:p14="http://schemas.microsoft.com/office/powerpoint/2010/main" val="2173270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group of insects&#10;&#10;Description automatically generated with low confidence">
            <a:extLst>
              <a:ext uri="{FF2B5EF4-FFF2-40B4-BE49-F238E27FC236}">
                <a16:creationId xmlns:a16="http://schemas.microsoft.com/office/drawing/2014/main" id="{64006471-1218-2D98-D3C1-51FDEFB771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71" b="22843"/>
          <a:stretch/>
        </p:blipFill>
        <p:spPr bwMode="auto">
          <a:xfrm rot="10800000">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554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91B7-A792-923E-276D-DAA7FBF5EA70}"/>
              </a:ext>
            </a:extLst>
          </p:cNvPr>
          <p:cNvSpPr>
            <a:spLocks noGrp="1"/>
          </p:cNvSpPr>
          <p:nvPr>
            <p:ph type="title"/>
          </p:nvPr>
        </p:nvSpPr>
        <p:spPr>
          <a:xfrm>
            <a:off x="100529" y="76342"/>
            <a:ext cx="11764800" cy="751872"/>
          </a:xfrm>
        </p:spPr>
        <p:txBody>
          <a:bodyPr/>
          <a:lstStyle/>
          <a:p>
            <a:pPr algn="l"/>
            <a:r>
              <a:rPr lang="en-GB" dirty="0">
                <a:solidFill>
                  <a:schemeClr val="bg1"/>
                </a:solidFill>
              </a:rPr>
              <a:t>ac: coming soon (and thanks)</a:t>
            </a:r>
          </a:p>
        </p:txBody>
      </p:sp>
      <p:sp>
        <p:nvSpPr>
          <p:cNvPr id="3" name="TextBox 2">
            <a:extLst>
              <a:ext uri="{FF2B5EF4-FFF2-40B4-BE49-F238E27FC236}">
                <a16:creationId xmlns:a16="http://schemas.microsoft.com/office/drawing/2014/main" id="{8FB39804-6F9C-3DDC-4086-367C9BB7C361}"/>
              </a:ext>
            </a:extLst>
          </p:cNvPr>
          <p:cNvSpPr txBox="1"/>
          <p:nvPr/>
        </p:nvSpPr>
        <p:spPr>
          <a:xfrm>
            <a:off x="322357" y="1072770"/>
            <a:ext cx="11110452" cy="563231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Content Description Controlled Vocabulary</a:t>
            </a:r>
            <a:b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br>
            <a:b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https://github.com/tdwg/ac/milestone/7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4000" dirty="0">
              <a:solidFill>
                <a:prstClr val="white"/>
              </a:solidFill>
              <a:latin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3D Task Group</a:t>
            </a:r>
            <a:b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br>
            <a:b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https://github.com/tdwg/ac/milestone/8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4000" dirty="0">
              <a:solidFill>
                <a:prstClr val="white"/>
              </a:solidFill>
              <a:latin typeface="Arial" panose="020B0604020202020204"/>
            </a:endParaRPr>
          </a:p>
          <a:p>
            <a:pPr marR="0" lvl="0" algn="l" defTabSz="914400" rtl="0" eaLnBrk="1" fontAlgn="auto" latinLnBrk="0" hangingPunct="1">
              <a:lnSpc>
                <a:spcPct val="100000"/>
              </a:lnSpc>
              <a:spcBef>
                <a:spcPts val="0"/>
              </a:spcBef>
              <a:spcAft>
                <a:spcPts val="0"/>
              </a:spcAft>
              <a:buClrTx/>
              <a:buSzTx/>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Third Wednesday MG meetings: GitHub</a:t>
            </a:r>
          </a:p>
        </p:txBody>
      </p:sp>
    </p:spTree>
    <p:extLst>
      <p:ext uri="{BB962C8B-B14F-4D97-AF65-F5344CB8AC3E}">
        <p14:creationId xmlns:p14="http://schemas.microsoft.com/office/powerpoint/2010/main" val="4278477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rectangular object with black text&#10;&#10;Description automatically generated">
            <a:extLst>
              <a:ext uri="{FF2B5EF4-FFF2-40B4-BE49-F238E27FC236}">
                <a16:creationId xmlns:a16="http://schemas.microsoft.com/office/drawing/2014/main" id="{D54C8F4B-58C2-B9A1-4E18-8F61F4244819}"/>
              </a:ext>
            </a:extLst>
          </p:cNvPr>
          <p:cNvPicPr>
            <a:picLocks noChangeAspect="1"/>
          </p:cNvPicPr>
          <p:nvPr/>
        </p:nvPicPr>
        <p:blipFill rotWithShape="1">
          <a:blip r:embed="rId3">
            <a:extLst>
              <a:ext uri="{28A0092B-C50C-407E-A947-70E740481C1C}">
                <a14:useLocalDpi xmlns:a14="http://schemas.microsoft.com/office/drawing/2010/main" val="0"/>
              </a:ext>
            </a:extLst>
          </a:blip>
          <a:srcRect l="18811" t="8882" r="15205" b="5885"/>
          <a:stretch/>
        </p:blipFill>
        <p:spPr>
          <a:xfrm>
            <a:off x="7506928" y="0"/>
            <a:ext cx="4685072" cy="6849184"/>
          </a:xfrm>
          <a:prstGeom prst="rect">
            <a:avLst/>
          </a:prstGeom>
        </p:spPr>
      </p:pic>
      <p:pic>
        <p:nvPicPr>
          <p:cNvPr id="4" name="Picture 3">
            <a:extLst>
              <a:ext uri="{FF2B5EF4-FFF2-40B4-BE49-F238E27FC236}">
                <a16:creationId xmlns:a16="http://schemas.microsoft.com/office/drawing/2014/main" id="{ED604306-475B-0512-F196-055D26EB93B4}"/>
              </a:ext>
            </a:extLst>
          </p:cNvPr>
          <p:cNvPicPr>
            <a:picLocks noChangeAspect="1"/>
          </p:cNvPicPr>
          <p:nvPr/>
        </p:nvPicPr>
        <p:blipFill rotWithShape="1">
          <a:blip r:embed="rId4"/>
          <a:srcRect l="26444" t="984"/>
          <a:stretch/>
        </p:blipFill>
        <p:spPr>
          <a:xfrm>
            <a:off x="0" y="-34672"/>
            <a:ext cx="7506927" cy="6927343"/>
          </a:xfrm>
          <a:prstGeom prst="rect">
            <a:avLst/>
          </a:prstGeom>
        </p:spPr>
      </p:pic>
      <p:sp>
        <p:nvSpPr>
          <p:cNvPr id="7" name="TextBox 6">
            <a:extLst>
              <a:ext uri="{FF2B5EF4-FFF2-40B4-BE49-F238E27FC236}">
                <a16:creationId xmlns:a16="http://schemas.microsoft.com/office/drawing/2014/main" id="{9DB3800D-C293-D1D0-E362-602A70D5CCCF}"/>
              </a:ext>
            </a:extLst>
          </p:cNvPr>
          <p:cNvSpPr txBox="1"/>
          <p:nvPr/>
        </p:nvSpPr>
        <p:spPr>
          <a:xfrm>
            <a:off x="0" y="759985"/>
            <a:ext cx="7506927" cy="1815882"/>
          </a:xfrm>
          <a:prstGeom prst="rect">
            <a:avLst/>
          </a:prstGeom>
          <a:solidFill>
            <a:schemeClr val="tx1">
              <a:alpha val="39000"/>
            </a:schemeClr>
          </a:solidFill>
        </p:spPr>
        <p:txBody>
          <a:bodyPr wrap="square" rtlCol="0">
            <a:spAutoFit/>
          </a:bodyPr>
          <a:lstStyle/>
          <a:p>
            <a:pPr algn="ctr"/>
            <a:endParaRPr lang="en-GB" sz="2800" dirty="0">
              <a:solidFill>
                <a:schemeClr val="bg1"/>
              </a:solidFill>
            </a:endParaRPr>
          </a:p>
          <a:p>
            <a:pPr algn="ctr"/>
            <a:r>
              <a:rPr lang="en-GB" sz="2800" dirty="0">
                <a:solidFill>
                  <a:schemeClr val="bg1"/>
                </a:solidFill>
              </a:rPr>
              <a:t>Questions?</a:t>
            </a:r>
          </a:p>
          <a:p>
            <a:pPr algn="ctr"/>
            <a:endParaRPr lang="en-GB" sz="2800" dirty="0">
              <a:solidFill>
                <a:schemeClr val="bg1"/>
              </a:solidFill>
            </a:endParaRPr>
          </a:p>
          <a:p>
            <a:pPr algn="ctr"/>
            <a:r>
              <a:rPr lang="en-GB" sz="2800" dirty="0">
                <a:solidFill>
                  <a:schemeClr val="bg1"/>
                </a:solidFill>
              </a:rPr>
              <a:t>edward.baker@nhm.ac.uk</a:t>
            </a:r>
          </a:p>
        </p:txBody>
      </p:sp>
    </p:spTree>
    <p:extLst>
      <p:ext uri="{BB962C8B-B14F-4D97-AF65-F5344CB8AC3E}">
        <p14:creationId xmlns:p14="http://schemas.microsoft.com/office/powerpoint/2010/main" val="28024537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group of insects&#10;&#10;Description automatically generated with low confidence">
            <a:extLst>
              <a:ext uri="{FF2B5EF4-FFF2-40B4-BE49-F238E27FC236}">
                <a16:creationId xmlns:a16="http://schemas.microsoft.com/office/drawing/2014/main" id="{64006471-1218-2D98-D3C1-51FDEFB771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71" b="22843"/>
          <a:stretch/>
        </p:blipFill>
        <p:spPr bwMode="auto">
          <a:xfrm rot="10800000">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B1D4E2C8-669B-42D2-8471-9E8AE6F90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787"/>
            <a:ext cx="4178710" cy="69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349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group of insects&#10;&#10;Description automatically generated with low confidence">
            <a:extLst>
              <a:ext uri="{FF2B5EF4-FFF2-40B4-BE49-F238E27FC236}">
                <a16:creationId xmlns:a16="http://schemas.microsoft.com/office/drawing/2014/main" id="{64006471-1218-2D98-D3C1-51FDEFB771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71" b="22843"/>
          <a:stretch/>
        </p:blipFill>
        <p:spPr bwMode="auto">
          <a:xfrm rot="10800000">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B1D4E2C8-669B-42D2-8471-9E8AE6F90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787"/>
            <a:ext cx="4178710" cy="69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creenshot of a computer&#10;&#10;Description automatically generated with low confidence">
            <a:extLst>
              <a:ext uri="{FF2B5EF4-FFF2-40B4-BE49-F238E27FC236}">
                <a16:creationId xmlns:a16="http://schemas.microsoft.com/office/drawing/2014/main" id="{819DF05F-0A74-24F6-C1D1-96189853D7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05" t="34015"/>
          <a:stretch/>
        </p:blipFill>
        <p:spPr bwMode="auto">
          <a:xfrm>
            <a:off x="3924186" y="1281"/>
            <a:ext cx="8267814" cy="41282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2880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group of insects&#10;&#10;Description automatically generated with low confidence">
            <a:extLst>
              <a:ext uri="{FF2B5EF4-FFF2-40B4-BE49-F238E27FC236}">
                <a16:creationId xmlns:a16="http://schemas.microsoft.com/office/drawing/2014/main" id="{64006471-1218-2D98-D3C1-51FDEFB771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71" b="22843"/>
          <a:stretch/>
        </p:blipFill>
        <p:spPr bwMode="auto">
          <a:xfrm rot="10800000">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B1D4E2C8-669B-42D2-8471-9E8AE6F90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787"/>
            <a:ext cx="4178710" cy="69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creenshot of a computer&#10;&#10;Description automatically generated with low confidence">
            <a:extLst>
              <a:ext uri="{FF2B5EF4-FFF2-40B4-BE49-F238E27FC236}">
                <a16:creationId xmlns:a16="http://schemas.microsoft.com/office/drawing/2014/main" id="{819DF05F-0A74-24F6-C1D1-96189853D7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05" t="34015"/>
          <a:stretch/>
        </p:blipFill>
        <p:spPr bwMode="auto">
          <a:xfrm>
            <a:off x="3924186" y="1281"/>
            <a:ext cx="8267814" cy="41282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text&#10;&#10;Description automatically generated">
            <a:extLst>
              <a:ext uri="{FF2B5EF4-FFF2-40B4-BE49-F238E27FC236}">
                <a16:creationId xmlns:a16="http://schemas.microsoft.com/office/drawing/2014/main" id="{13272767-E194-3C33-DCCD-5D91C70515C9}"/>
              </a:ext>
            </a:extLst>
          </p:cNvPr>
          <p:cNvPicPr>
            <a:picLocks noChangeAspect="1"/>
          </p:cNvPicPr>
          <p:nvPr/>
        </p:nvPicPr>
        <p:blipFill rotWithShape="1">
          <a:blip r:embed="rId5">
            <a:extLst>
              <a:ext uri="{28A0092B-C50C-407E-A947-70E740481C1C}">
                <a14:useLocalDpi xmlns:a14="http://schemas.microsoft.com/office/drawing/2010/main" val="0"/>
              </a:ext>
            </a:extLst>
          </a:blip>
          <a:srcRect l="46905" t="44761" r="12891"/>
          <a:stretch/>
        </p:blipFill>
        <p:spPr>
          <a:xfrm>
            <a:off x="3924186" y="4129548"/>
            <a:ext cx="2921276" cy="301024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3ABC61F-2359-6DF9-27A2-747C6F86121D}"/>
              </a:ext>
            </a:extLst>
          </p:cNvPr>
          <p:cNvPicPr>
            <a:picLocks noChangeAspect="1"/>
          </p:cNvPicPr>
          <p:nvPr/>
        </p:nvPicPr>
        <p:blipFill rotWithShape="1">
          <a:blip r:embed="rId5">
            <a:extLst>
              <a:ext uri="{28A0092B-C50C-407E-A947-70E740481C1C}">
                <a14:useLocalDpi xmlns:a14="http://schemas.microsoft.com/office/drawing/2010/main" val="0"/>
              </a:ext>
            </a:extLst>
          </a:blip>
          <a:srcRect l="46905" t="44761" r="12891"/>
          <a:stretch/>
        </p:blipFill>
        <p:spPr>
          <a:xfrm>
            <a:off x="6724717" y="4127527"/>
            <a:ext cx="2921276" cy="301024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E3B6DA83-6829-F898-2FFD-FE77C367C873}"/>
              </a:ext>
            </a:extLst>
          </p:cNvPr>
          <p:cNvPicPr>
            <a:picLocks noChangeAspect="1"/>
          </p:cNvPicPr>
          <p:nvPr/>
        </p:nvPicPr>
        <p:blipFill rotWithShape="1">
          <a:blip r:embed="rId5">
            <a:extLst>
              <a:ext uri="{28A0092B-C50C-407E-A947-70E740481C1C}">
                <a14:useLocalDpi xmlns:a14="http://schemas.microsoft.com/office/drawing/2010/main" val="0"/>
              </a:ext>
            </a:extLst>
          </a:blip>
          <a:srcRect l="46905" t="44761" r="12891"/>
          <a:stretch/>
        </p:blipFill>
        <p:spPr>
          <a:xfrm>
            <a:off x="9255160" y="4172616"/>
            <a:ext cx="2921276" cy="3010247"/>
          </a:xfrm>
          <a:prstGeom prst="rect">
            <a:avLst/>
          </a:prstGeom>
        </p:spPr>
      </p:pic>
    </p:spTree>
    <p:extLst>
      <p:ext uri="{BB962C8B-B14F-4D97-AF65-F5344CB8AC3E}">
        <p14:creationId xmlns:p14="http://schemas.microsoft.com/office/powerpoint/2010/main" val="441576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6D7F71-301C-CC04-447C-3CC135049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65626"/>
            <a:ext cx="12192000" cy="1247775"/>
          </a:xfrm>
          <a:prstGeom prst="rect">
            <a:avLst/>
          </a:prstGeom>
        </p:spPr>
      </p:pic>
      <p:sp>
        <p:nvSpPr>
          <p:cNvPr id="7" name="TextBox 6">
            <a:extLst>
              <a:ext uri="{FF2B5EF4-FFF2-40B4-BE49-F238E27FC236}">
                <a16:creationId xmlns:a16="http://schemas.microsoft.com/office/drawing/2014/main" id="{C677DA61-8112-2942-6F9B-8F5B850EC815}"/>
              </a:ext>
            </a:extLst>
          </p:cNvPr>
          <p:cNvSpPr txBox="1"/>
          <p:nvPr/>
        </p:nvSpPr>
        <p:spPr>
          <a:xfrm>
            <a:off x="2884715" y="4085549"/>
            <a:ext cx="6096000" cy="923330"/>
          </a:xfrm>
          <a:prstGeom prst="rect">
            <a:avLst/>
          </a:prstGeom>
          <a:noFill/>
        </p:spPr>
        <p:txBody>
          <a:bodyPr wrap="square">
            <a:spAutoFit/>
          </a:bodyPr>
          <a:lstStyle/>
          <a:p>
            <a:r>
              <a:rPr lang="en-GB" dirty="0">
                <a:solidFill>
                  <a:schemeClr val="bg1"/>
                </a:solidFill>
              </a:rPr>
              <a:t>Blue: voice introductions</a:t>
            </a:r>
          </a:p>
          <a:p>
            <a:r>
              <a:rPr lang="en-GB" dirty="0">
                <a:solidFill>
                  <a:schemeClr val="bg1"/>
                </a:solidFill>
              </a:rPr>
              <a:t>Red: extraneous noise</a:t>
            </a:r>
          </a:p>
          <a:p>
            <a:r>
              <a:rPr lang="en-GB" dirty="0">
                <a:solidFill>
                  <a:schemeClr val="bg1"/>
                </a:solidFill>
              </a:rPr>
              <a:t>Green: calls</a:t>
            </a:r>
          </a:p>
        </p:txBody>
      </p:sp>
    </p:spTree>
    <p:extLst>
      <p:ext uri="{BB962C8B-B14F-4D97-AF65-F5344CB8AC3E}">
        <p14:creationId xmlns:p14="http://schemas.microsoft.com/office/powerpoint/2010/main" val="1504332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several brown squares&#10;&#10;Description automatically generated with medium confidence">
            <a:extLst>
              <a:ext uri="{FF2B5EF4-FFF2-40B4-BE49-F238E27FC236}">
                <a16:creationId xmlns:a16="http://schemas.microsoft.com/office/drawing/2014/main" id="{4DF8CAAF-483D-C788-3E27-A0A9BE492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762" y="670232"/>
            <a:ext cx="11720475" cy="4775434"/>
          </a:xfrm>
          <a:prstGeom prst="rect">
            <a:avLst/>
          </a:prstGeom>
          <a:solidFill>
            <a:schemeClr val="bg1"/>
          </a:solidFill>
        </p:spPr>
      </p:pic>
      <p:sp>
        <p:nvSpPr>
          <p:cNvPr id="7" name="TextBox 6">
            <a:extLst>
              <a:ext uri="{FF2B5EF4-FFF2-40B4-BE49-F238E27FC236}">
                <a16:creationId xmlns:a16="http://schemas.microsoft.com/office/drawing/2014/main" id="{399D2012-B90D-F8B9-2042-1CC97D187230}"/>
              </a:ext>
            </a:extLst>
          </p:cNvPr>
          <p:cNvSpPr txBox="1"/>
          <p:nvPr/>
        </p:nvSpPr>
        <p:spPr>
          <a:xfrm>
            <a:off x="5860237" y="5530587"/>
            <a:ext cx="6096000" cy="369332"/>
          </a:xfrm>
          <a:prstGeom prst="rect">
            <a:avLst/>
          </a:prstGeom>
          <a:noFill/>
        </p:spPr>
        <p:txBody>
          <a:bodyPr wrap="square">
            <a:spAutoFit/>
          </a:bodyPr>
          <a:lstStyle/>
          <a:p>
            <a:pPr algn="r"/>
            <a:r>
              <a:rPr lang="en-GB" dirty="0" err="1">
                <a:solidFill>
                  <a:schemeClr val="bg1"/>
                </a:solidFill>
              </a:rPr>
              <a:t>doi</a:t>
            </a:r>
            <a:r>
              <a:rPr lang="en-GB" dirty="0">
                <a:solidFill>
                  <a:schemeClr val="bg1"/>
                </a:solidFill>
              </a:rPr>
              <a:t>: 10.3897/BDJ.8.e54222 </a:t>
            </a:r>
          </a:p>
        </p:txBody>
      </p:sp>
    </p:spTree>
    <p:extLst>
      <p:ext uri="{BB962C8B-B14F-4D97-AF65-F5344CB8AC3E}">
        <p14:creationId xmlns:p14="http://schemas.microsoft.com/office/powerpoint/2010/main" val="3411526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several brown squares&#10;&#10;Description automatically generated with medium confidence">
            <a:extLst>
              <a:ext uri="{FF2B5EF4-FFF2-40B4-BE49-F238E27FC236}">
                <a16:creationId xmlns:a16="http://schemas.microsoft.com/office/drawing/2014/main" id="{4DF8CAAF-483D-C788-3E27-A0A9BE492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762" y="670232"/>
            <a:ext cx="11720475" cy="4775434"/>
          </a:xfrm>
          <a:prstGeom prst="rect">
            <a:avLst/>
          </a:prstGeom>
          <a:solidFill>
            <a:schemeClr val="bg1"/>
          </a:solidFill>
        </p:spPr>
      </p:pic>
      <p:sp>
        <p:nvSpPr>
          <p:cNvPr id="7" name="TextBox 6">
            <a:extLst>
              <a:ext uri="{FF2B5EF4-FFF2-40B4-BE49-F238E27FC236}">
                <a16:creationId xmlns:a16="http://schemas.microsoft.com/office/drawing/2014/main" id="{399D2012-B90D-F8B9-2042-1CC97D187230}"/>
              </a:ext>
            </a:extLst>
          </p:cNvPr>
          <p:cNvSpPr txBox="1"/>
          <p:nvPr/>
        </p:nvSpPr>
        <p:spPr>
          <a:xfrm>
            <a:off x="5860237" y="5530587"/>
            <a:ext cx="6096000" cy="369332"/>
          </a:xfrm>
          <a:prstGeom prst="rect">
            <a:avLst/>
          </a:prstGeom>
          <a:noFill/>
        </p:spPr>
        <p:txBody>
          <a:bodyPr wrap="square">
            <a:spAutoFit/>
          </a:bodyPr>
          <a:lstStyle/>
          <a:p>
            <a:pPr algn="r"/>
            <a:r>
              <a:rPr lang="en-GB" dirty="0" err="1">
                <a:solidFill>
                  <a:schemeClr val="bg1"/>
                </a:solidFill>
              </a:rPr>
              <a:t>doi</a:t>
            </a:r>
            <a:r>
              <a:rPr lang="en-GB" dirty="0">
                <a:solidFill>
                  <a:schemeClr val="bg1"/>
                </a:solidFill>
              </a:rPr>
              <a:t>: 10.3897/BDJ.8.e54222 </a:t>
            </a:r>
          </a:p>
        </p:txBody>
      </p:sp>
      <p:sp>
        <p:nvSpPr>
          <p:cNvPr id="2" name="Rectangle 1">
            <a:extLst>
              <a:ext uri="{FF2B5EF4-FFF2-40B4-BE49-F238E27FC236}">
                <a16:creationId xmlns:a16="http://schemas.microsoft.com/office/drawing/2014/main" id="{DCCD692F-4DE6-B48C-9C4D-C03C85719345}"/>
              </a:ext>
            </a:extLst>
          </p:cNvPr>
          <p:cNvSpPr/>
          <p:nvPr/>
        </p:nvSpPr>
        <p:spPr>
          <a:xfrm>
            <a:off x="435429" y="1763486"/>
            <a:ext cx="6335485" cy="1132114"/>
          </a:xfrm>
          <a:prstGeom prst="rect">
            <a:avLst/>
          </a:prstGeom>
          <a:solidFill>
            <a:schemeClr val="accent4">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845314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NHM Anthracite">
  <a:themeElements>
    <a:clrScheme name="NHM1">
      <a:dk1>
        <a:sysClr val="windowText" lastClr="000000"/>
      </a:dk1>
      <a:lt1>
        <a:sysClr val="window" lastClr="FFFFFF"/>
      </a:lt1>
      <a:dk2>
        <a:srgbClr val="87999E"/>
      </a:dk2>
      <a:lt2>
        <a:srgbClr val="F3F3F3"/>
      </a:lt2>
      <a:accent1>
        <a:srgbClr val="0D17F5"/>
      </a:accent1>
      <a:accent2>
        <a:srgbClr val="000000"/>
      </a:accent2>
      <a:accent3>
        <a:srgbClr val="0DEDF7"/>
      </a:accent3>
      <a:accent4>
        <a:srgbClr val="87999E"/>
      </a:accent4>
      <a:accent5>
        <a:srgbClr val="333D47"/>
      </a:accent5>
      <a:accent6>
        <a:srgbClr val="C9F708"/>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il Green">
      <a:srgbClr val="856B00"/>
    </a:custClr>
    <a:custClr name="Brownish Red">
      <a:srgbClr val="651604"/>
    </a:custClr>
    <a:custClr name="Coral Red">
      <a:srgbClr val="FF5957"/>
    </a:custClr>
    <a:custClr name="Peach Blossom">
      <a:srgbClr val="F2BAB0"/>
    </a:custClr>
  </a:custClr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NHM Anthracite">
  <a:themeElements>
    <a:clrScheme name="NHM1">
      <a:dk1>
        <a:sysClr val="windowText" lastClr="000000"/>
      </a:dk1>
      <a:lt1>
        <a:sysClr val="window" lastClr="FFFFFF"/>
      </a:lt1>
      <a:dk2>
        <a:srgbClr val="87999E"/>
      </a:dk2>
      <a:lt2>
        <a:srgbClr val="F3F3F3"/>
      </a:lt2>
      <a:accent1>
        <a:srgbClr val="0D17F5"/>
      </a:accent1>
      <a:accent2>
        <a:srgbClr val="000000"/>
      </a:accent2>
      <a:accent3>
        <a:srgbClr val="0DEDF7"/>
      </a:accent3>
      <a:accent4>
        <a:srgbClr val="87999E"/>
      </a:accent4>
      <a:accent5>
        <a:srgbClr val="333D47"/>
      </a:accent5>
      <a:accent6>
        <a:srgbClr val="C9F708"/>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il Green">
      <a:srgbClr val="856B00"/>
    </a:custClr>
    <a:custClr name="Brownish Red">
      <a:srgbClr val="651604"/>
    </a:custClr>
    <a:custClr name="Coral Red">
      <a:srgbClr val="FF5957"/>
    </a:custClr>
    <a:custClr name="Peach Blossom">
      <a:srgbClr val="F2BAB0"/>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HM White">
  <a:themeElements>
    <a:clrScheme name="NHM1">
      <a:dk1>
        <a:sysClr val="windowText" lastClr="000000"/>
      </a:dk1>
      <a:lt1>
        <a:sysClr val="window" lastClr="FFFFFF"/>
      </a:lt1>
      <a:dk2>
        <a:srgbClr val="87999E"/>
      </a:dk2>
      <a:lt2>
        <a:srgbClr val="F3F3F3"/>
      </a:lt2>
      <a:accent1>
        <a:srgbClr val="0D17F5"/>
      </a:accent1>
      <a:accent2>
        <a:srgbClr val="000000"/>
      </a:accent2>
      <a:accent3>
        <a:srgbClr val="0DEDF7"/>
      </a:accent3>
      <a:accent4>
        <a:srgbClr val="87999E"/>
      </a:accent4>
      <a:accent5>
        <a:srgbClr val="333D47"/>
      </a:accent5>
      <a:accent6>
        <a:srgbClr val="C9F708"/>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900" dirty="0"/>
        </a:defPPr>
      </a:lstStyle>
    </a:txDef>
  </a:objectDefaults>
  <a:extraClrSchemeLst/>
  <a:custClrLst>
    <a:custClr name="Oil Green">
      <a:srgbClr val="856B00"/>
    </a:custClr>
    <a:custClr name="Brownish Red">
      <a:srgbClr val="651604"/>
    </a:custClr>
    <a:custClr name="Coral Red">
      <a:srgbClr val="FF5957"/>
    </a:custClr>
    <a:custClr name="Peach Blossom">
      <a:srgbClr val="F2BAB0"/>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Theme">
  <a:themeElements>
    <a:clrScheme name="NHM Urban Nature Project">
      <a:dk1>
        <a:srgbClr val="000000"/>
      </a:dk1>
      <a:lt1>
        <a:srgbClr val="FFFFFF"/>
      </a:lt1>
      <a:dk2>
        <a:srgbClr val="000000"/>
      </a:dk2>
      <a:lt2>
        <a:srgbClr val="FFFFFF"/>
      </a:lt2>
      <a:accent1>
        <a:srgbClr val="F8DC00"/>
      </a:accent1>
      <a:accent2>
        <a:srgbClr val="000000"/>
      </a:accent2>
      <a:accent3>
        <a:srgbClr val="F2F2F2"/>
      </a:accent3>
      <a:accent4>
        <a:srgbClr val="FFED62"/>
      </a:accent4>
      <a:accent5>
        <a:srgbClr val="404040"/>
      </a:accent5>
      <a:accent6>
        <a:srgbClr val="D9D9D9"/>
      </a:accent6>
      <a:hlink>
        <a:srgbClr val="229BF9"/>
      </a:hlink>
      <a:folHlink>
        <a:srgbClr val="642B7D"/>
      </a:folHlink>
    </a:clrScheme>
    <a:fontScheme name="Elysio">
      <a:majorFont>
        <a:latin typeface="Elysio-Bold"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Elysio-Regular"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highlight>
              <a:srgbClr val="000000"/>
            </a:highlight>
            <a:latin typeface="+mj-l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HM_UrbanNature_1.pptx" id="{E156A5DB-676E-734E-9994-3B81AC7AD6BE}" vid="{ECFA7BF3-9F7B-3D4F-9781-7F4FEC98E127}"/>
    </a:ext>
  </a:extLst>
</a:theme>
</file>

<file path=ppt/theme/theme6.xml><?xml version="1.0" encoding="utf-8"?>
<a:theme xmlns:a="http://schemas.openxmlformats.org/drawingml/2006/main" name="NHM Anthracite">
  <a:themeElements>
    <a:clrScheme name="NHM1">
      <a:dk1>
        <a:sysClr val="windowText" lastClr="000000"/>
      </a:dk1>
      <a:lt1>
        <a:sysClr val="window" lastClr="FFFFFF"/>
      </a:lt1>
      <a:dk2>
        <a:srgbClr val="87999E"/>
      </a:dk2>
      <a:lt2>
        <a:srgbClr val="F3F3F3"/>
      </a:lt2>
      <a:accent1>
        <a:srgbClr val="0D17F5"/>
      </a:accent1>
      <a:accent2>
        <a:srgbClr val="000000"/>
      </a:accent2>
      <a:accent3>
        <a:srgbClr val="0DEDF7"/>
      </a:accent3>
      <a:accent4>
        <a:srgbClr val="87999E"/>
      </a:accent4>
      <a:accent5>
        <a:srgbClr val="333D47"/>
      </a:accent5>
      <a:accent6>
        <a:srgbClr val="C9F708"/>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il Green">
      <a:srgbClr val="856B00"/>
    </a:custClr>
    <a:custClr name="Brownish Red">
      <a:srgbClr val="651604"/>
    </a:custClr>
    <a:custClr name="Coral Red">
      <a:srgbClr val="FF5957"/>
    </a:custClr>
    <a:custClr name="Peach Blossom">
      <a:srgbClr val="F2BAB0"/>
    </a:custClr>
  </a:custClr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NHM Anthracite">
  <a:themeElements>
    <a:clrScheme name="NHM1">
      <a:dk1>
        <a:sysClr val="windowText" lastClr="000000"/>
      </a:dk1>
      <a:lt1>
        <a:sysClr val="window" lastClr="FFFFFF"/>
      </a:lt1>
      <a:dk2>
        <a:srgbClr val="87999E"/>
      </a:dk2>
      <a:lt2>
        <a:srgbClr val="F3F3F3"/>
      </a:lt2>
      <a:accent1>
        <a:srgbClr val="0D17F5"/>
      </a:accent1>
      <a:accent2>
        <a:srgbClr val="000000"/>
      </a:accent2>
      <a:accent3>
        <a:srgbClr val="0DEDF7"/>
      </a:accent3>
      <a:accent4>
        <a:srgbClr val="87999E"/>
      </a:accent4>
      <a:accent5>
        <a:srgbClr val="333D47"/>
      </a:accent5>
      <a:accent6>
        <a:srgbClr val="C9F708"/>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il Green">
      <a:srgbClr val="856B00"/>
    </a:custClr>
    <a:custClr name="Brownish Red">
      <a:srgbClr val="651604"/>
    </a:custClr>
    <a:custClr name="Coral Red">
      <a:srgbClr val="FF5957"/>
    </a:custClr>
    <a:custClr name="Peach Blossom">
      <a:srgbClr val="F2BAB0"/>
    </a:custClr>
  </a:custClr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AWS Confidential Dark">
  <a:themeElements>
    <a:clrScheme name="One Brand 2022 Dark">
      <a:dk1>
        <a:srgbClr val="000000"/>
      </a:dk1>
      <a:lt1>
        <a:sysClr val="window" lastClr="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41B1E8"/>
      </a:hlink>
      <a:folHlink>
        <a:srgbClr val="41B1E8"/>
      </a:folHlink>
    </a:clrScheme>
    <a:fontScheme name="Ember Heavy and Ember">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1" id="{BB709E83-FB03-3645-BC20-C172F2516C2B}" vid="{40309DAA-B602-9046-A806-E8AE857F9DD2}"/>
    </a:ext>
  </a:extLst>
</a:theme>
</file>

<file path=ppt/theme/theme9.xml><?xml version="1.0" encoding="utf-8"?>
<a:theme xmlns:a="http://schemas.openxmlformats.org/drawingml/2006/main" name="AWS Confidential Dark">
  <a:themeElements>
    <a:clrScheme name="One Brand 2022 Dark">
      <a:dk1>
        <a:srgbClr val="000000"/>
      </a:dk1>
      <a:lt1>
        <a:sysClr val="window" lastClr="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41B1E8"/>
      </a:hlink>
      <a:folHlink>
        <a:srgbClr val="41B1E8"/>
      </a:folHlink>
    </a:clrScheme>
    <a:fontScheme name="Ember Heavy and Ember">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1" id="{BB709E83-FB03-3645-BC20-C172F2516C2B}" vid="{40309DAA-B602-9046-A806-E8AE857F9DD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0882fb6-7b37-4016-bc4e-645c0637b088" xsi:nil="true"/>
    <lcf76f155ced4ddcb4097134ff3c332f xmlns="735c31a0-1538-4a48-8785-011b11873efd">
      <Terms xmlns="http://schemas.microsoft.com/office/infopath/2007/PartnerControls"/>
    </lcf76f155ced4ddcb4097134ff3c332f>
    <Thumbnail xmlns="735c31a0-1538-4a48-8785-011b11873efd" xsi:nil="true"/>
    <Image xmlns="735c31a0-1538-4a48-8785-011b11873ef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CF4F62D25BC04C8095C5A9CA162114" ma:contentTypeVersion="20" ma:contentTypeDescription="Create a new document." ma:contentTypeScope="" ma:versionID="a1e07cd81ff18b69fb87a368027c9f00">
  <xsd:schema xmlns:xsd="http://www.w3.org/2001/XMLSchema" xmlns:xs="http://www.w3.org/2001/XMLSchema" xmlns:p="http://schemas.microsoft.com/office/2006/metadata/properties" xmlns:ns2="735c31a0-1538-4a48-8785-011b11873efd" xmlns:ns3="e866d0ec-5ae1-4a16-a3a9-a6554ade984b" xmlns:ns4="50882fb6-7b37-4016-bc4e-645c0637b088" targetNamespace="http://schemas.microsoft.com/office/2006/metadata/properties" ma:root="true" ma:fieldsID="ea9fac8599cee0bf1fc546bd132f3d64" ns2:_="" ns3:_="" ns4:_="">
    <xsd:import namespace="735c31a0-1538-4a48-8785-011b11873efd"/>
    <xsd:import namespace="e866d0ec-5ae1-4a16-a3a9-a6554ade984b"/>
    <xsd:import namespace="50882fb6-7b37-4016-bc4e-645c0637b08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ServiceOCR" minOccurs="0"/>
                <xsd:element ref="ns3:SharedWithUsers" minOccurs="0"/>
                <xsd:element ref="ns3:SharedWithDetails" minOccurs="0"/>
                <xsd:element ref="ns2:MediaLengthInSeconds" minOccurs="0"/>
                <xsd:element ref="ns2:Thumbnail" minOccurs="0"/>
                <xsd:element ref="ns2:lcf76f155ced4ddcb4097134ff3c332f" minOccurs="0"/>
                <xsd:element ref="ns4:TaxCatchAll" minOccurs="0"/>
                <xsd:element ref="ns2:MediaServiceObjectDetectorVersions" minOccurs="0"/>
                <xsd:element ref="ns2:Imag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5c31a0-1538-4a48-8785-011b11873e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Thumbnail" ma:index="21" nillable="true" ma:displayName="Thumbnail" ma:internalName="Thumbnail">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Image" ma:index="26" nillable="true" ma:displayName="Image" ma:format="Thumbnail" ma:internalName="Image">
      <xsd:simpleType>
        <xsd:restriction base="dms:Unknown"/>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866d0ec-5ae1-4a16-a3a9-a6554ade984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882fb6-7b37-4016-bc4e-645c0637b088"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ed512e7c-745d-4485-9417-80d73020dc78}" ma:internalName="TaxCatchAll" ma:showField="CatchAllData" ma:web="e866d0ec-5ae1-4a16-a3a9-a6554ade98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C5F840-0D75-414F-B5AC-ACC7974ED808}">
  <ds:schemaRefs>
    <ds:schemaRef ds:uri="http://www.w3.org/XML/1998/namespace"/>
    <ds:schemaRef ds:uri="http://schemas.microsoft.com/office/infopath/2007/PartnerControls"/>
    <ds:schemaRef ds:uri="http://schemas.openxmlformats.org/package/2006/metadata/core-properties"/>
    <ds:schemaRef ds:uri="http://purl.org/dc/elements/1.1/"/>
    <ds:schemaRef ds:uri="http://schemas.microsoft.com/office/2006/documentManagement/types"/>
    <ds:schemaRef ds:uri="e866d0ec-5ae1-4a16-a3a9-a6554ade984b"/>
    <ds:schemaRef ds:uri="735c31a0-1538-4a48-8785-011b11873efd"/>
    <ds:schemaRef ds:uri="http://purl.org/dc/dcmitype/"/>
    <ds:schemaRef ds:uri="http://schemas.microsoft.com/office/2006/metadata/properties"/>
    <ds:schemaRef ds:uri="50882fb6-7b37-4016-bc4e-645c0637b088"/>
    <ds:schemaRef ds:uri="http://purl.org/dc/terms/"/>
  </ds:schemaRefs>
</ds:datastoreItem>
</file>

<file path=customXml/itemProps2.xml><?xml version="1.0" encoding="utf-8"?>
<ds:datastoreItem xmlns:ds="http://schemas.openxmlformats.org/officeDocument/2006/customXml" ds:itemID="{0EB1E295-98ED-4E99-8628-2F901F90F0AB}">
  <ds:schemaRefs>
    <ds:schemaRef ds:uri="http://schemas.microsoft.com/sharepoint/v3/contenttype/forms"/>
  </ds:schemaRefs>
</ds:datastoreItem>
</file>

<file path=customXml/itemProps3.xml><?xml version="1.0" encoding="utf-8"?>
<ds:datastoreItem xmlns:ds="http://schemas.openxmlformats.org/officeDocument/2006/customXml" ds:itemID="{3D307A0C-41AB-413B-971F-CA91A4C574F6}">
  <ds:schemaRefs>
    <ds:schemaRef ds:uri="50882fb6-7b37-4016-bc4e-645c0637b088"/>
    <ds:schemaRef ds:uri="735c31a0-1538-4a48-8785-011b11873efd"/>
    <ds:schemaRef ds:uri="e866d0ec-5ae1-4a16-a3a9-a6554ade98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2217</TotalTime>
  <Words>456</Words>
  <Application>Microsoft Office PowerPoint</Application>
  <PresentationFormat>Widescreen</PresentationFormat>
  <Paragraphs>88</Paragraphs>
  <Slides>31</Slides>
  <Notes>4</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31</vt:i4>
      </vt:variant>
    </vt:vector>
  </HeadingPairs>
  <TitlesOfParts>
    <vt:vector size="51" baseType="lpstr">
      <vt:lpstr>Amazon Ember</vt:lpstr>
      <vt:lpstr>Amazon Ember Display</vt:lpstr>
      <vt:lpstr>Arial</vt:lpstr>
      <vt:lpstr>Calibri</vt:lpstr>
      <vt:lpstr>Calibri Light</vt:lpstr>
      <vt:lpstr>Elysio-Bold</vt:lpstr>
      <vt:lpstr>Elysio-Regular</vt:lpstr>
      <vt:lpstr>Lucida Console</vt:lpstr>
      <vt:lpstr>System Font Regular</vt:lpstr>
      <vt:lpstr>Wingdings</vt:lpstr>
      <vt:lpstr>1_Office Theme</vt:lpstr>
      <vt:lpstr>3_NHM Anthracite</vt:lpstr>
      <vt:lpstr>4_office theme</vt:lpstr>
      <vt:lpstr>NHM White</vt:lpstr>
      <vt:lpstr>Default Theme</vt:lpstr>
      <vt:lpstr>NHM Anthracite</vt:lpstr>
      <vt:lpstr>1_NHM Anthracite</vt:lpstr>
      <vt:lpstr>1_AWS Confidential Dark</vt:lpstr>
      <vt:lpstr>AWS Confidential Dark</vt:lpstr>
      <vt:lpstr>2_NHM Anthracite</vt:lpstr>
      <vt:lpstr>Bioacoustic and ecoacoustic data in AudiovisualCore</vt:lpstr>
      <vt:lpstr>Bioacoustics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https://🦗.fm </vt:lpstr>
      <vt:lpstr>Ecoacoustics</vt:lpstr>
      <vt:lpstr>Ecoacoustics</vt:lpstr>
      <vt:lpstr>Ecoacoustics</vt:lpstr>
      <vt:lpstr>PowerPoint Presentation</vt:lpstr>
      <vt:lpstr>PowerPoint Presentation</vt:lpstr>
      <vt:lpstr>Urban Nature Project</vt:lpstr>
      <vt:lpstr>PowerPoint Presentation</vt:lpstr>
      <vt:lpstr>Both</vt:lpstr>
      <vt:lpstr>Both</vt:lpstr>
      <vt:lpstr>Both</vt:lpstr>
      <vt:lpstr>Both</vt:lpstr>
      <vt:lpstr>Both</vt:lpstr>
      <vt:lpstr>Both</vt:lpstr>
      <vt:lpstr>Audio files…</vt:lpstr>
      <vt:lpstr>Other uses cases</vt:lpstr>
      <vt:lpstr>RegionOfInterest</vt:lpstr>
      <vt:lpstr>Prototype aggregator</vt:lpstr>
      <vt:lpstr>ac: coming soon (and thanks)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Biodiversity   AWS &amp; Natural History Museum  Rachel Lockwood EMEA Marketing Director</dc:title>
  <dc:creator>Smith, Sam</dc:creator>
  <cp:lastModifiedBy>Ed Baker</cp:lastModifiedBy>
  <cp:revision>6</cp:revision>
  <dcterms:created xsi:type="dcterms:W3CDTF">2023-07-12T07:01:24Z</dcterms:created>
  <dcterms:modified xsi:type="dcterms:W3CDTF">2024-09-04T01:22:23Z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0x010100C4D44D8B7E5B864DAFA4BE0AE13DE2F0</vt:lpwstr>
  </property>
  <property fmtid="{D5CDD505-2E9C-101B-9397-08002B2CF9AE}" pid="3" name="MediaServiceImageTags">
    <vt:lpwstr/>
  </property>
</Properties>
</file>