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5.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6.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7.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8.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9.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22E_2E272091.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4"/>
    <p:sldMasterId id="2147483794" r:id="rId5"/>
    <p:sldMasterId id="2147483830" r:id="rId6"/>
    <p:sldMasterId id="2147483878" r:id="rId7"/>
    <p:sldMasterId id="2147483900" r:id="rId8"/>
    <p:sldMasterId id="2147483925" r:id="rId9"/>
    <p:sldMasterId id="2147483976" r:id="rId10"/>
    <p:sldMasterId id="2147484003" r:id="rId11"/>
    <p:sldMasterId id="2147484040" r:id="rId12"/>
    <p:sldMasterId id="2147484080" r:id="rId13"/>
  </p:sldMasterIdLst>
  <p:notesMasterIdLst>
    <p:notesMasterId r:id="rId47"/>
  </p:notesMasterIdLst>
  <p:sldIdLst>
    <p:sldId id="4570" r:id="rId14"/>
    <p:sldId id="5181" r:id="rId15"/>
    <p:sldId id="5171" r:id="rId16"/>
    <p:sldId id="5154" r:id="rId17"/>
    <p:sldId id="5155" r:id="rId18"/>
    <p:sldId id="5156" r:id="rId19"/>
    <p:sldId id="5157" r:id="rId20"/>
    <p:sldId id="5158" r:id="rId21"/>
    <p:sldId id="4654" r:id="rId22"/>
    <p:sldId id="4678" r:id="rId23"/>
    <p:sldId id="322" r:id="rId24"/>
    <p:sldId id="5159" r:id="rId25"/>
    <p:sldId id="5160" r:id="rId26"/>
    <p:sldId id="1965" r:id="rId27"/>
    <p:sldId id="5182" r:id="rId28"/>
    <p:sldId id="5170" r:id="rId29"/>
    <p:sldId id="5177" r:id="rId30"/>
    <p:sldId id="5178" r:id="rId31"/>
    <p:sldId id="5161" r:id="rId32"/>
    <p:sldId id="5162" r:id="rId33"/>
    <p:sldId id="5163" r:id="rId34"/>
    <p:sldId id="5164" r:id="rId35"/>
    <p:sldId id="5165" r:id="rId36"/>
    <p:sldId id="5166" r:id="rId37"/>
    <p:sldId id="5167" r:id="rId38"/>
    <p:sldId id="5172" r:id="rId39"/>
    <p:sldId id="5179" r:id="rId40"/>
    <p:sldId id="5175" r:id="rId41"/>
    <p:sldId id="5180" r:id="rId42"/>
    <p:sldId id="5176" r:id="rId43"/>
    <p:sldId id="5168" r:id="rId44"/>
    <p:sldId id="5169" r:id="rId45"/>
    <p:sldId id="2069"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B44F65-D6A9-36F9-2F0C-227AD4362860}" name="John Tweddle" initials="JT" userId="S::j.tweddle@nhm.ac.uk::89ef0861-96e0-43ed-9017-1f2fd3248ab6" providerId="AD"/>
  <p188:author id="{37E80C7F-674D-0E00-F0A2-22DF978295AD}" name="Cassie Emanuel" initials="CE" userId="S::c.emanuel@nhm.ac.uk::879c3149-c60a-4139-9b74-560bc0bf2b18" providerId="AD"/>
  <p188:author id="{8D4FCED4-E3A8-921F-9C2F-4629E2516233}" name="Ed Baker" initials="EB" userId="S::edward.baker@nhm.ac.uk::a05e8396-b309-4a6c-88e2-347222cccd73" providerId="AD"/>
  <p188:author id="{61ADCCD7-21F6-4044-8E58-95AD46A8A5CC}" name="Rachel Simpson" initials="RS" userId="S::rachel.simpson@nhm.ac.uk::c36940d7-c934-4a22-966b-a206f19afe5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B957C3-FFE9-4806-8C03-002B92FBA1B6}" v="83" dt="2024-07-11T09:25:09.727"/>
    <p1510:client id="{F102E1BC-4A8B-4A74-97DA-E9400FB888AB}" v="16" dt="2024-07-11T10:31:25.5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0" Type="http://schemas.openxmlformats.org/officeDocument/2006/relationships/slide" Target="slides/slide7.xml"/><Relationship Id="rId41" Type="http://schemas.openxmlformats.org/officeDocument/2006/relationships/slide" Target="slides/slide28.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 Baker" userId="a05e8396-b309-4a6c-88e2-347222cccd73" providerId="ADAL" clId="{F102E1BC-4A8B-4A74-97DA-E9400FB888AB}"/>
    <pc:docChg chg="undo custSel addSld delSld modSld">
      <pc:chgData name="Ed Baker" userId="a05e8396-b309-4a6c-88e2-347222cccd73" providerId="ADAL" clId="{F102E1BC-4A8B-4A74-97DA-E9400FB888AB}" dt="2024-07-11T10:31:25.511" v="228" actId="732"/>
      <pc:docMkLst>
        <pc:docMk/>
      </pc:docMkLst>
      <pc:sldChg chg="modSp mod">
        <pc:chgData name="Ed Baker" userId="a05e8396-b309-4a6c-88e2-347222cccd73" providerId="ADAL" clId="{F102E1BC-4A8B-4A74-97DA-E9400FB888AB}" dt="2024-07-11T10:19:42.964" v="211" actId="1076"/>
        <pc:sldMkLst>
          <pc:docMk/>
          <pc:sldMk cId="2314730092" sldId="4678"/>
        </pc:sldMkLst>
        <pc:picChg chg="mod">
          <ac:chgData name="Ed Baker" userId="a05e8396-b309-4a6c-88e2-347222cccd73" providerId="ADAL" clId="{F102E1BC-4A8B-4A74-97DA-E9400FB888AB}" dt="2024-07-11T10:19:42.964" v="211" actId="1076"/>
          <ac:picMkLst>
            <pc:docMk/>
            <pc:sldMk cId="2314730092" sldId="4678"/>
            <ac:picMk id="8" creationId="{3C85965F-9344-A952-B1DB-0434F87CB34F}"/>
          </ac:picMkLst>
        </pc:picChg>
      </pc:sldChg>
      <pc:sldChg chg="addSp delSp modSp mod">
        <pc:chgData name="Ed Baker" userId="a05e8396-b309-4a6c-88e2-347222cccd73" providerId="ADAL" clId="{F102E1BC-4A8B-4A74-97DA-E9400FB888AB}" dt="2024-07-11T09:54:43.507" v="107" actId="21"/>
        <pc:sldMkLst>
          <pc:docMk/>
          <pc:sldMk cId="705205947" sldId="5167"/>
        </pc:sldMkLst>
        <pc:spChg chg="add del mod">
          <ac:chgData name="Ed Baker" userId="a05e8396-b309-4a6c-88e2-347222cccd73" providerId="ADAL" clId="{F102E1BC-4A8B-4A74-97DA-E9400FB888AB}" dt="2024-07-11T09:54:43.507" v="107" actId="21"/>
          <ac:spMkLst>
            <pc:docMk/>
            <pc:sldMk cId="705205947" sldId="5167"/>
            <ac:spMk id="3" creationId="{35C85E04-DF3A-0F1D-7E5E-99FA54BD71E9}"/>
          </ac:spMkLst>
        </pc:spChg>
      </pc:sldChg>
      <pc:sldChg chg="addSp delSp modSp mod">
        <pc:chgData name="Ed Baker" userId="a05e8396-b309-4a6c-88e2-347222cccd73" providerId="ADAL" clId="{F102E1BC-4A8B-4A74-97DA-E9400FB888AB}" dt="2024-07-11T09:54:30.304" v="106" actId="20577"/>
        <pc:sldMkLst>
          <pc:docMk/>
          <pc:sldMk cId="3396451000" sldId="5172"/>
        </pc:sldMkLst>
        <pc:spChg chg="add del mod">
          <ac:chgData name="Ed Baker" userId="a05e8396-b309-4a6c-88e2-347222cccd73" providerId="ADAL" clId="{F102E1BC-4A8B-4A74-97DA-E9400FB888AB}" dt="2024-07-11T09:49:27.454" v="7" actId="478"/>
          <ac:spMkLst>
            <pc:docMk/>
            <pc:sldMk cId="3396451000" sldId="5172"/>
            <ac:spMk id="3" creationId="{0A0CE4BA-5F01-EAB5-EAC1-EF4B195FCA7C}"/>
          </ac:spMkLst>
        </pc:spChg>
        <pc:spChg chg="add mod">
          <ac:chgData name="Ed Baker" userId="a05e8396-b309-4a6c-88e2-347222cccd73" providerId="ADAL" clId="{F102E1BC-4A8B-4A74-97DA-E9400FB888AB}" dt="2024-07-11T09:54:30.304" v="106" actId="20577"/>
          <ac:spMkLst>
            <pc:docMk/>
            <pc:sldMk cId="3396451000" sldId="5172"/>
            <ac:spMk id="4" creationId="{5F88C0D2-CB22-BA30-FEBC-2683527C0DED}"/>
          </ac:spMkLst>
        </pc:spChg>
        <pc:spChg chg="mod">
          <ac:chgData name="Ed Baker" userId="a05e8396-b309-4a6c-88e2-347222cccd73" providerId="ADAL" clId="{F102E1BC-4A8B-4A74-97DA-E9400FB888AB}" dt="2024-07-11T09:52:26.475" v="93" actId="20577"/>
          <ac:spMkLst>
            <pc:docMk/>
            <pc:sldMk cId="3396451000" sldId="5172"/>
            <ac:spMk id="8" creationId="{5B02252D-A304-03B9-E12E-0CEA2FAA0275}"/>
          </ac:spMkLst>
        </pc:spChg>
      </pc:sldChg>
      <pc:sldChg chg="addSp delSp modSp mod">
        <pc:chgData name="Ed Baker" userId="a05e8396-b309-4a6c-88e2-347222cccd73" providerId="ADAL" clId="{F102E1BC-4A8B-4A74-97DA-E9400FB888AB}" dt="2024-07-11T09:54:52.905" v="110" actId="14100"/>
        <pc:sldMkLst>
          <pc:docMk/>
          <pc:sldMk cId="1855706713" sldId="5175"/>
        </pc:sldMkLst>
        <pc:spChg chg="add mod">
          <ac:chgData name="Ed Baker" userId="a05e8396-b309-4a6c-88e2-347222cccd73" providerId="ADAL" clId="{F102E1BC-4A8B-4A74-97DA-E9400FB888AB}" dt="2024-07-11T09:54:52.905" v="110" actId="14100"/>
          <ac:spMkLst>
            <pc:docMk/>
            <pc:sldMk cId="1855706713" sldId="5175"/>
            <ac:spMk id="3" creationId="{35C85E04-DF3A-0F1D-7E5E-99FA54BD71E9}"/>
          </ac:spMkLst>
        </pc:spChg>
        <pc:spChg chg="del">
          <ac:chgData name="Ed Baker" userId="a05e8396-b309-4a6c-88e2-347222cccd73" providerId="ADAL" clId="{F102E1BC-4A8B-4A74-97DA-E9400FB888AB}" dt="2024-07-11T09:49:16.644" v="4" actId="478"/>
          <ac:spMkLst>
            <pc:docMk/>
            <pc:sldMk cId="1855706713" sldId="5175"/>
            <ac:spMk id="8" creationId="{5B02252D-A304-03B9-E12E-0CEA2FAA0275}"/>
          </ac:spMkLst>
        </pc:spChg>
      </pc:sldChg>
      <pc:sldChg chg="addSp delSp modSp mod">
        <pc:chgData name="Ed Baker" userId="a05e8396-b309-4a6c-88e2-347222cccd73" providerId="ADAL" clId="{F102E1BC-4A8B-4A74-97DA-E9400FB888AB}" dt="2024-07-11T09:54:59.965" v="112"/>
        <pc:sldMkLst>
          <pc:docMk/>
          <pc:sldMk cId="1483692428" sldId="5176"/>
        </pc:sldMkLst>
        <pc:spChg chg="add mod">
          <ac:chgData name="Ed Baker" userId="a05e8396-b309-4a6c-88e2-347222cccd73" providerId="ADAL" clId="{F102E1BC-4A8B-4A74-97DA-E9400FB888AB}" dt="2024-07-11T09:54:59.965" v="112"/>
          <ac:spMkLst>
            <pc:docMk/>
            <pc:sldMk cId="1483692428" sldId="5176"/>
            <ac:spMk id="7" creationId="{5A66898F-D0DA-793B-832B-F9D6A55E998C}"/>
          </ac:spMkLst>
        </pc:spChg>
        <pc:spChg chg="del">
          <ac:chgData name="Ed Baker" userId="a05e8396-b309-4a6c-88e2-347222cccd73" providerId="ADAL" clId="{F102E1BC-4A8B-4A74-97DA-E9400FB888AB}" dt="2024-07-11T09:54:59.284" v="111" actId="478"/>
          <ac:spMkLst>
            <pc:docMk/>
            <pc:sldMk cId="1483692428" sldId="5176"/>
            <ac:spMk id="8" creationId="{5B02252D-A304-03B9-E12E-0CEA2FAA0275}"/>
          </ac:spMkLst>
        </pc:spChg>
      </pc:sldChg>
      <pc:sldChg chg="modSp add mod">
        <pc:chgData name="Ed Baker" userId="a05e8396-b309-4a6c-88e2-347222cccd73" providerId="ADAL" clId="{F102E1BC-4A8B-4A74-97DA-E9400FB888AB}" dt="2024-07-11T09:54:25.880" v="102" actId="20577"/>
        <pc:sldMkLst>
          <pc:docMk/>
          <pc:sldMk cId="1620732433" sldId="5179"/>
        </pc:sldMkLst>
        <pc:spChg chg="mod">
          <ac:chgData name="Ed Baker" userId="a05e8396-b309-4a6c-88e2-347222cccd73" providerId="ADAL" clId="{F102E1BC-4A8B-4A74-97DA-E9400FB888AB}" dt="2024-07-11T09:54:25.880" v="102" actId="20577"/>
          <ac:spMkLst>
            <pc:docMk/>
            <pc:sldMk cId="1620732433" sldId="5179"/>
            <ac:spMk id="4" creationId="{5F88C0D2-CB22-BA30-FEBC-2683527C0DED}"/>
          </ac:spMkLst>
        </pc:spChg>
      </pc:sldChg>
      <pc:sldChg chg="delSp add mod">
        <pc:chgData name="Ed Baker" userId="a05e8396-b309-4a6c-88e2-347222cccd73" providerId="ADAL" clId="{F102E1BC-4A8B-4A74-97DA-E9400FB888AB}" dt="2024-07-11T09:55:16.254" v="115" actId="478"/>
        <pc:sldMkLst>
          <pc:docMk/>
          <pc:sldMk cId="2127001415" sldId="5180"/>
        </pc:sldMkLst>
        <pc:spChg chg="del">
          <ac:chgData name="Ed Baker" userId="a05e8396-b309-4a6c-88e2-347222cccd73" providerId="ADAL" clId="{F102E1BC-4A8B-4A74-97DA-E9400FB888AB}" dt="2024-07-11T09:55:16.254" v="115" actId="478"/>
          <ac:spMkLst>
            <pc:docMk/>
            <pc:sldMk cId="2127001415" sldId="5180"/>
            <ac:spMk id="10" creationId="{CE963432-5200-479E-A884-A60830E7A9BB}"/>
          </ac:spMkLst>
        </pc:spChg>
        <pc:picChg chg="del">
          <ac:chgData name="Ed Baker" userId="a05e8396-b309-4a6c-88e2-347222cccd73" providerId="ADAL" clId="{F102E1BC-4A8B-4A74-97DA-E9400FB888AB}" dt="2024-07-11T09:55:12.103" v="114" actId="478"/>
          <ac:picMkLst>
            <pc:docMk/>
            <pc:sldMk cId="2127001415" sldId="5180"/>
            <ac:picMk id="4" creationId="{0E84C151-FA31-98F6-CE00-245B011E75E6}"/>
          </ac:picMkLst>
        </pc:picChg>
      </pc:sldChg>
      <pc:sldChg chg="modSp add mod">
        <pc:chgData name="Ed Baker" userId="a05e8396-b309-4a6c-88e2-347222cccd73" providerId="ADAL" clId="{F102E1BC-4A8B-4A74-97DA-E9400FB888AB}" dt="2024-07-11T10:02:35.594" v="196" actId="20577"/>
        <pc:sldMkLst>
          <pc:docMk/>
          <pc:sldMk cId="511261811" sldId="5181"/>
        </pc:sldMkLst>
        <pc:spChg chg="mod">
          <ac:chgData name="Ed Baker" userId="a05e8396-b309-4a6c-88e2-347222cccd73" providerId="ADAL" clId="{F102E1BC-4A8B-4A74-97DA-E9400FB888AB}" dt="2024-07-11T10:02:35.594" v="196" actId="20577"/>
          <ac:spMkLst>
            <pc:docMk/>
            <pc:sldMk cId="511261811" sldId="5181"/>
            <ac:spMk id="6" creationId="{7A178D8C-3FA9-74EE-AE71-E3E2683A6B42}"/>
          </ac:spMkLst>
        </pc:spChg>
      </pc:sldChg>
      <pc:sldChg chg="addSp delSp modSp new del mod">
        <pc:chgData name="Ed Baker" userId="a05e8396-b309-4a6c-88e2-347222cccd73" providerId="ADAL" clId="{F102E1BC-4A8B-4A74-97DA-E9400FB888AB}" dt="2024-07-11T10:23:07.494" v="220" actId="47"/>
        <pc:sldMkLst>
          <pc:docMk/>
          <pc:sldMk cId="313623076" sldId="5182"/>
        </pc:sldMkLst>
        <pc:spChg chg="del">
          <ac:chgData name="Ed Baker" userId="a05e8396-b309-4a6c-88e2-347222cccd73" providerId="ADAL" clId="{F102E1BC-4A8B-4A74-97DA-E9400FB888AB}" dt="2024-07-11T10:17:48.433" v="198" actId="478"/>
          <ac:spMkLst>
            <pc:docMk/>
            <pc:sldMk cId="313623076" sldId="5182"/>
            <ac:spMk id="2" creationId="{7D9F069A-08EE-C06A-09CE-3AC540C1B0C5}"/>
          </ac:spMkLst>
        </pc:spChg>
        <pc:spChg chg="del">
          <ac:chgData name="Ed Baker" userId="a05e8396-b309-4a6c-88e2-347222cccd73" providerId="ADAL" clId="{F102E1BC-4A8B-4A74-97DA-E9400FB888AB}" dt="2024-07-11T10:17:50.484" v="199" actId="478"/>
          <ac:spMkLst>
            <pc:docMk/>
            <pc:sldMk cId="313623076" sldId="5182"/>
            <ac:spMk id="3" creationId="{1E46469F-E394-D41A-B17F-A69A762EC16A}"/>
          </ac:spMkLst>
        </pc:spChg>
        <pc:picChg chg="add mod modCrop">
          <ac:chgData name="Ed Baker" userId="a05e8396-b309-4a6c-88e2-347222cccd73" providerId="ADAL" clId="{F102E1BC-4A8B-4A74-97DA-E9400FB888AB}" dt="2024-07-11T10:19:37.954" v="209" actId="14100"/>
          <ac:picMkLst>
            <pc:docMk/>
            <pc:sldMk cId="313623076" sldId="5182"/>
            <ac:picMk id="5" creationId="{171BF0E4-42FE-7E45-4C9A-FE39DFB1239D}"/>
          </ac:picMkLst>
        </pc:picChg>
      </pc:sldChg>
      <pc:sldChg chg="addSp delSp modSp new mod">
        <pc:chgData name="Ed Baker" userId="a05e8396-b309-4a6c-88e2-347222cccd73" providerId="ADAL" clId="{F102E1BC-4A8B-4A74-97DA-E9400FB888AB}" dt="2024-07-11T10:31:25.511" v="228" actId="732"/>
        <pc:sldMkLst>
          <pc:docMk/>
          <pc:sldMk cId="1136535578" sldId="5182"/>
        </pc:sldMkLst>
        <pc:spChg chg="del">
          <ac:chgData name="Ed Baker" userId="a05e8396-b309-4a6c-88e2-347222cccd73" providerId="ADAL" clId="{F102E1BC-4A8B-4A74-97DA-E9400FB888AB}" dt="2024-07-11T10:30:51.726" v="222" actId="478"/>
          <ac:spMkLst>
            <pc:docMk/>
            <pc:sldMk cId="1136535578" sldId="5182"/>
            <ac:spMk id="2" creationId="{52FDAE19-D06D-31D4-B642-ABACFC32D762}"/>
          </ac:spMkLst>
        </pc:spChg>
        <pc:spChg chg="del">
          <ac:chgData name="Ed Baker" userId="a05e8396-b309-4a6c-88e2-347222cccd73" providerId="ADAL" clId="{F102E1BC-4A8B-4A74-97DA-E9400FB888AB}" dt="2024-07-11T10:30:51.726" v="222" actId="478"/>
          <ac:spMkLst>
            <pc:docMk/>
            <pc:sldMk cId="1136535578" sldId="5182"/>
            <ac:spMk id="3" creationId="{208FB127-B239-BBC3-019B-E488B858A8B3}"/>
          </ac:spMkLst>
        </pc:spChg>
        <pc:spChg chg="del">
          <ac:chgData name="Ed Baker" userId="a05e8396-b309-4a6c-88e2-347222cccd73" providerId="ADAL" clId="{F102E1BC-4A8B-4A74-97DA-E9400FB888AB}" dt="2024-07-11T10:30:51.726" v="222" actId="478"/>
          <ac:spMkLst>
            <pc:docMk/>
            <pc:sldMk cId="1136535578" sldId="5182"/>
            <ac:spMk id="4" creationId="{DE708585-94FA-F1C8-F1E1-BF38F51F8244}"/>
          </ac:spMkLst>
        </pc:spChg>
        <pc:spChg chg="del">
          <ac:chgData name="Ed Baker" userId="a05e8396-b309-4a6c-88e2-347222cccd73" providerId="ADAL" clId="{F102E1BC-4A8B-4A74-97DA-E9400FB888AB}" dt="2024-07-11T10:30:51.726" v="222" actId="478"/>
          <ac:spMkLst>
            <pc:docMk/>
            <pc:sldMk cId="1136535578" sldId="5182"/>
            <ac:spMk id="5" creationId="{15E5DF16-60D3-A55A-E44D-240E01A030BF}"/>
          </ac:spMkLst>
        </pc:spChg>
        <pc:spChg chg="del">
          <ac:chgData name="Ed Baker" userId="a05e8396-b309-4a6c-88e2-347222cccd73" providerId="ADAL" clId="{F102E1BC-4A8B-4A74-97DA-E9400FB888AB}" dt="2024-07-11T10:30:51.726" v="222" actId="478"/>
          <ac:spMkLst>
            <pc:docMk/>
            <pc:sldMk cId="1136535578" sldId="5182"/>
            <ac:spMk id="6" creationId="{818D1D4D-60C3-EEB5-8EAE-DC033B7949F5}"/>
          </ac:spMkLst>
        </pc:spChg>
        <pc:picChg chg="add mod">
          <ac:chgData name="Ed Baker" userId="a05e8396-b309-4a6c-88e2-347222cccd73" providerId="ADAL" clId="{F102E1BC-4A8B-4A74-97DA-E9400FB888AB}" dt="2024-07-11T10:31:25.511" v="228" actId="732"/>
          <ac:picMkLst>
            <pc:docMk/>
            <pc:sldMk cId="1136535578" sldId="5182"/>
            <ac:picMk id="1026" creationId="{273F8662-18C8-1D09-BD4B-82DD4EBBA349}"/>
          </ac:picMkLst>
        </pc:picChg>
      </pc:sldChg>
      <pc:sldChg chg="addSp delSp modSp new del mod">
        <pc:chgData name="Ed Baker" userId="a05e8396-b309-4a6c-88e2-347222cccd73" providerId="ADAL" clId="{F102E1BC-4A8B-4A74-97DA-E9400FB888AB}" dt="2024-07-11T10:23:04.373" v="219" actId="47"/>
        <pc:sldMkLst>
          <pc:docMk/>
          <pc:sldMk cId="3096215217" sldId="5183"/>
        </pc:sldMkLst>
        <pc:spChg chg="del">
          <ac:chgData name="Ed Baker" userId="a05e8396-b309-4a6c-88e2-347222cccd73" providerId="ADAL" clId="{F102E1BC-4A8B-4A74-97DA-E9400FB888AB}" dt="2024-07-11T10:20:57.889" v="213" actId="478"/>
          <ac:spMkLst>
            <pc:docMk/>
            <pc:sldMk cId="3096215217" sldId="5183"/>
            <ac:spMk id="2" creationId="{75D31FE0-3534-3335-94A6-D2FF7B68EA25}"/>
          </ac:spMkLst>
        </pc:spChg>
        <pc:spChg chg="del">
          <ac:chgData name="Ed Baker" userId="a05e8396-b309-4a6c-88e2-347222cccd73" providerId="ADAL" clId="{F102E1BC-4A8B-4A74-97DA-E9400FB888AB}" dt="2024-07-11T10:20:57.889" v="213" actId="478"/>
          <ac:spMkLst>
            <pc:docMk/>
            <pc:sldMk cId="3096215217" sldId="5183"/>
            <ac:spMk id="3" creationId="{09488AAB-0B78-B0BA-8023-68A53FA71DB0}"/>
          </ac:spMkLst>
        </pc:spChg>
        <pc:picChg chg="add mod">
          <ac:chgData name="Ed Baker" userId="a05e8396-b309-4a6c-88e2-347222cccd73" providerId="ADAL" clId="{F102E1BC-4A8B-4A74-97DA-E9400FB888AB}" dt="2024-07-11T10:21:07.873" v="218" actId="14100"/>
          <ac:picMkLst>
            <pc:docMk/>
            <pc:sldMk cId="3096215217" sldId="5183"/>
            <ac:picMk id="5" creationId="{1683C178-6B7B-A3B0-1F4D-6923C751AE03}"/>
          </ac:picMkLst>
        </pc:picChg>
      </pc:sldChg>
    </pc:docChg>
  </pc:docChgLst>
</pc:chgInfo>
</file>

<file path=ppt/comments/modernComment_122E_2E272091.xml><?xml version="1.0" encoding="utf-8"?>
<p188:cmLst xmlns:a="http://schemas.openxmlformats.org/drawingml/2006/main" xmlns:r="http://schemas.openxmlformats.org/officeDocument/2006/relationships" xmlns:p188="http://schemas.microsoft.com/office/powerpoint/2018/8/main">
  <p188:cm id="{071F796F-B40E-4082-8A55-8DEE035B43DE}" authorId="{37E80C7F-674D-0E00-F0A2-22DF978295AD}" created="2024-06-21T12:04:00.070">
    <pc:sldMkLst xmlns:pc="http://schemas.microsoft.com/office/powerpoint/2013/main/command">
      <pc:docMk/>
      <pc:sldMk cId="774316177" sldId="4654"/>
    </pc:sldMkLst>
    <p188:txBody>
      <a:bodyPr/>
      <a:lstStyle/>
      <a:p>
        <a:r>
          <a:rPr lang="en-US"/>
          <a:t>Just rephrased your note slightly here John</a:t>
        </a:r>
      </a:p>
    </p188:txBody>
    <p188:extLst>
      <p:ext xmlns:p="http://schemas.openxmlformats.org/presentationml/2006/main" uri="{57CB4572-C831-44C2-8A1C-0ADB6CCDFE69}">
        <p223:reactions xmlns:p223="http://schemas.microsoft.com/office/powerpoint/2022/03/main">
          <p223:rxn type="👍">
            <p223:instance time="2024-06-21T12:09:23.561" authorId="{EAB44F65-D6A9-36F9-2F0C-227AD4362860}"/>
          </p223:rxn>
        </p223:reaction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F4E6E2-8B7C-49AE-8C73-2837D3ADAC3D}" type="datetimeFigureOut">
              <a:rPr lang="en-GB" smtClean="0"/>
              <a:t>11/07/2024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F91003-F39F-4F8D-8679-EDC059FD2CB3}" type="slidenum">
              <a:rPr lang="en-GB" smtClean="0"/>
              <a:t>‹#›</a:t>
            </a:fld>
            <a:endParaRPr lang="en-GB"/>
          </a:p>
        </p:txBody>
      </p:sp>
    </p:spTree>
    <p:extLst>
      <p:ext uri="{BB962C8B-B14F-4D97-AF65-F5344CB8AC3E}">
        <p14:creationId xmlns:p14="http://schemas.microsoft.com/office/powerpoint/2010/main" val="2801189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a:cs typeface="Arial"/>
              </a:rPr>
              <a:t>Good afternoon and thank you for joining us for this session in which we’ll introduce some of the ways that we’re developing and employing digital technologies to monitor and support recovery of the UK’s urban nature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71D48-67C1-2C40-9E87-799BE93353B4}"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05837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a:cs typeface="Arial"/>
              </a:rPr>
              <a:t>Good afternoon and thank you for joining us for this session in which we’ll introduce some of the ways that we’re developing and employing digital technologies to monitor and support recovery of the UK’s urban nature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71D48-67C1-2C40-9E87-799BE93353B4}"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71507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And today we wanted to introduce one of our most ambitious programmes that aims to inspire a connection with nature and progress UK nature recovery</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It’s called the Urban Nature Project and is a programme that is led by the NHM in collaboration with a UK-wide partnership of cultural organisations and conservation charities. To underpin the science outputs of the project we are creating a Data Ecosystem powered by AWS technology</a:t>
            </a:r>
            <a:endParaRPr lang="en-GB">
              <a:cs typeface="Calibri"/>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2DF71-427B-433B-9759-718D1131A50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7505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457200" algn="l" defTabSz="553186" rtl="0" eaLnBrk="1" fontAlgn="auto" latinLnBrk="0" hangingPunct="1">
              <a:lnSpc>
                <a:spcPct val="100000"/>
              </a:lnSpc>
              <a:spcBef>
                <a:spcPct val="20000"/>
              </a:spcBef>
              <a:spcAft>
                <a:spcPts val="1200"/>
              </a:spcAft>
              <a:buClrTx/>
              <a:buSzTx/>
              <a:buFont typeface="Arial" panose="020B0604020202020204" pitchFamily="34" charset="0"/>
              <a:buChar char="•"/>
              <a:tabLst/>
              <a:defRPr/>
            </a:pPr>
            <a:endParaRPr lang="en-GB" sz="1200">
              <a:solidFill>
                <a:schemeClr val="tx1"/>
              </a:solidFill>
              <a:latin typeface="Arial" panose="020B0604020202020204"/>
              <a:cs typeface="Segoe UI" panose="020B0502040204020203" pitchFamily="34" charset="0"/>
            </a:endParaRPr>
          </a:p>
          <a:p>
            <a:pPr marL="0" marR="0" lvl="0" indent="0" algn="l" defTabSz="553186" rtl="0" eaLnBrk="1" fontAlgn="auto" latinLnBrk="0" hangingPunct="1">
              <a:lnSpc>
                <a:spcPct val="100000"/>
              </a:lnSpc>
              <a:spcBef>
                <a:spcPct val="20000"/>
              </a:spcBef>
              <a:spcAft>
                <a:spcPts val="1200"/>
              </a:spcAft>
              <a:buClrTx/>
              <a:buSzTx/>
              <a:buFont typeface="Arial" panose="020B0604020202020204" pitchFamily="34" charset="0"/>
              <a:buNone/>
              <a:tabLst/>
              <a:defRPr/>
            </a:pPr>
            <a:r>
              <a:rPr lang="en-GB"/>
              <a:t>Another example of how we’re building on our on-site research is community or participative science</a:t>
            </a:r>
          </a:p>
          <a:p>
            <a:pPr marL="0" marR="0" lvl="0" indent="0" algn="l" defTabSz="553186" rtl="0" eaLnBrk="1" fontAlgn="auto" latinLnBrk="0" hangingPunct="1">
              <a:lnSpc>
                <a:spcPct val="100000"/>
              </a:lnSpc>
              <a:spcBef>
                <a:spcPct val="20000"/>
              </a:spcBef>
              <a:spcAft>
                <a:spcPts val="1200"/>
              </a:spcAft>
              <a:buClrTx/>
              <a:buSzTx/>
              <a:buFont typeface="Arial" panose="020B0604020202020204" pitchFamily="34" charset="0"/>
              <a:buNone/>
              <a:tabLst/>
              <a:defRPr/>
            </a:pPr>
            <a:endParaRPr lang="en-GB"/>
          </a:p>
          <a:p>
            <a:pPr marL="0" marR="0" lvl="0" indent="0" algn="l" defTabSz="553186" rtl="0" eaLnBrk="1" fontAlgn="auto" latinLnBrk="0" hangingPunct="1">
              <a:lnSpc>
                <a:spcPct val="100000"/>
              </a:lnSpc>
              <a:spcBef>
                <a:spcPct val="20000"/>
              </a:spcBef>
              <a:spcAft>
                <a:spcPts val="1200"/>
              </a:spcAft>
              <a:buClrTx/>
              <a:buSzTx/>
              <a:buFont typeface="Arial" panose="020B0604020202020204" pitchFamily="34" charset="0"/>
              <a:buNone/>
              <a:tabLst/>
              <a:defRPr/>
            </a:pPr>
            <a:r>
              <a:rPr lang="en-GB"/>
              <a:t>Here where we’re actively using digital tech to connect people with their local urban nature and engage audiences in scientific research using a familiar device – their mobile phone.</a:t>
            </a:r>
          </a:p>
          <a:p>
            <a:pPr marL="457200" marR="0" lvl="0" indent="-457200" algn="l" defTabSz="553186" rtl="0" eaLnBrk="1" fontAlgn="auto" latinLnBrk="0" hangingPunct="1">
              <a:lnSpc>
                <a:spcPct val="100000"/>
              </a:lnSpc>
              <a:spcBef>
                <a:spcPct val="20000"/>
              </a:spcBef>
              <a:spcAft>
                <a:spcPts val="1200"/>
              </a:spcAft>
              <a:buClrTx/>
              <a:buSzTx/>
              <a:buFont typeface="Arial" panose="020B0604020202020204" pitchFamily="34" charset="0"/>
              <a:buChar char="•"/>
              <a:tabLst/>
              <a:defRPr/>
            </a:pPr>
            <a:endParaRPr lang="en-GB" sz="1200">
              <a:solidFill>
                <a:schemeClr val="tx1"/>
              </a:solidFill>
              <a:latin typeface="Arial" panose="020B0604020202020204"/>
              <a:cs typeface="Segoe UI" panose="020B0502040204020203" pitchFamily="34" charset="0"/>
            </a:endParaRPr>
          </a:p>
          <a:p>
            <a:pPr marL="457200" marR="0" lvl="0" indent="-457200" algn="l" defTabSz="553186" rtl="0" eaLnBrk="1" fontAlgn="auto" latinLnBrk="0" hangingPunct="1">
              <a:lnSpc>
                <a:spcPct val="100000"/>
              </a:lnSpc>
              <a:spcBef>
                <a:spcPct val="20000"/>
              </a:spcBef>
              <a:spcAft>
                <a:spcPts val="1200"/>
              </a:spcAft>
              <a:buClrTx/>
              <a:buSzTx/>
              <a:buFont typeface="Arial" panose="020B0604020202020204" pitchFamily="34" charset="0"/>
              <a:buChar char="•"/>
              <a:tabLst/>
              <a:defRPr/>
            </a:pPr>
            <a:r>
              <a:rPr lang="en-GB" sz="1200">
                <a:solidFill>
                  <a:schemeClr val="tx1"/>
                </a:solidFill>
                <a:latin typeface="Arial" panose="020B0604020202020204"/>
                <a:cs typeface="Segoe UI" panose="020B0502040204020203" pitchFamily="34" charset="0"/>
              </a:rPr>
              <a:t>Open to all, but a</a:t>
            </a:r>
            <a:r>
              <a:rPr kumimoji="0" lang="en-GB" sz="1200" b="0" i="0" u="none" strike="noStrike" kern="1200" cap="none" spc="0" normalizeH="0" baseline="0" noProof="0" err="1">
                <a:ln>
                  <a:noFill/>
                </a:ln>
                <a:solidFill>
                  <a:schemeClr val="tx1"/>
                </a:solidFill>
                <a:effectLst/>
                <a:uLnTx/>
                <a:uFillTx/>
                <a:latin typeface="Arial" panose="020B0604020202020204"/>
                <a:ea typeface="+mn-ea"/>
                <a:cs typeface="Segoe UI" panose="020B0502040204020203" pitchFamily="34" charset="0"/>
              </a:rPr>
              <a:t>ims</a:t>
            </a:r>
            <a:r>
              <a:rPr kumimoji="0" lang="en-GB" sz="1200" b="0" i="0" u="none" strike="noStrike" kern="1200" cap="none" spc="0" normalizeH="0" baseline="0" noProof="0">
                <a:ln>
                  <a:noFill/>
                </a:ln>
                <a:solidFill>
                  <a:schemeClr val="tx1"/>
                </a:solidFill>
                <a:effectLst/>
                <a:uLnTx/>
                <a:uFillTx/>
                <a:latin typeface="Arial" panose="020B0604020202020204"/>
                <a:ea typeface="+mn-ea"/>
                <a:cs typeface="Segoe UI" panose="020B0502040204020203" pitchFamily="34" charset="0"/>
              </a:rPr>
              <a:t> to empower young people by focusing on their interests, </a:t>
            </a:r>
            <a:r>
              <a:rPr kumimoji="0" lang="en-GB" sz="12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curiosity and concerns – co-designed with school pupils </a:t>
            </a:r>
            <a:r>
              <a:rPr kumimoji="0" lang="en-US" sz="1200" b="0" i="0" u="none" strike="noStrike" kern="1200" cap="none" spc="0" normalizeH="0" baseline="0" noProof="0">
                <a:ln>
                  <a:noFill/>
                </a:ln>
                <a:effectLst/>
                <a:uLnTx/>
                <a:uFillTx/>
                <a:latin typeface="Arial" panose="020B0604020202020204" pitchFamily="34" charset="0"/>
                <a:cs typeface="Arial" panose="020B0604020202020204" pitchFamily="34" charset="0"/>
              </a:rPr>
              <a:t>“How can we make roads better for nature?”</a:t>
            </a:r>
          </a:p>
          <a:p>
            <a:pPr marL="457200" marR="0" lvl="0" indent="-457200" algn="l" defTabSz="553186" rtl="0" eaLnBrk="1" fontAlgn="auto" latinLnBrk="0" hangingPunct="1">
              <a:lnSpc>
                <a:spcPct val="100000"/>
              </a:lnSpc>
              <a:spcBef>
                <a:spcPct val="20000"/>
              </a:spcBef>
              <a:spcAft>
                <a:spcPts val="1200"/>
              </a:spcAft>
              <a:buClrTx/>
              <a:buSzTx/>
              <a:buFont typeface="Arial" panose="020B0604020202020204" pitchFamily="34" charset="0"/>
              <a:buChar char="•"/>
              <a:tabLst/>
              <a:defRPr/>
            </a:pPr>
            <a:endParaRPr kumimoji="0" lang="en-GB" sz="12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p>
            <a:pPr marL="457200" indent="-457200">
              <a:spcAft>
                <a:spcPts val="1200"/>
              </a:spcAft>
              <a:buFont typeface="Arial" panose="020B0604020202020204" pitchFamily="34" charset="0"/>
              <a:buChar char="•"/>
              <a:defRPr/>
            </a:pPr>
            <a:r>
              <a:rPr lang="en-GB" sz="1200">
                <a:solidFill>
                  <a:schemeClr val="tx1"/>
                </a:solidFill>
                <a:effectLst/>
                <a:latin typeface="Arial" panose="020B0604020202020204" pitchFamily="34" charset="0"/>
                <a:ea typeface="Calibri" panose="020F0502020204030204" pitchFamily="34" charset="0"/>
                <a:cs typeface="Arial" panose="020B0604020202020204" pitchFamily="34" charset="0"/>
              </a:rPr>
              <a:t>Human-made noise can cause behavioural and physiological changes in animals  </a:t>
            </a:r>
          </a:p>
          <a:p>
            <a:pPr marL="457200" marR="0" lvl="0" indent="-457200" algn="l" defTabSz="553186" rtl="0" eaLnBrk="1" fontAlgn="auto" latinLnBrk="0" hangingPunct="1">
              <a:lnSpc>
                <a:spcPct val="100000"/>
              </a:lnSpc>
              <a:spcBef>
                <a:spcPct val="20000"/>
              </a:spcBef>
              <a:spcAft>
                <a:spcPts val="120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First study to look at impact of road noise on insects - at scale - in the UK</a:t>
            </a:r>
          </a:p>
          <a:p>
            <a:pPr marL="457200" marR="0" lvl="0" indent="-457200" algn="l" defTabSz="553186" rtl="0" eaLnBrk="1" fontAlgn="auto" latinLnBrk="0" hangingPunct="1">
              <a:lnSpc>
                <a:spcPct val="100000"/>
              </a:lnSpc>
              <a:spcBef>
                <a:spcPct val="20000"/>
              </a:spcBef>
              <a:spcAft>
                <a:spcPts val="120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56,000 participants in activities in 2023</a:t>
            </a:r>
          </a:p>
        </p:txBody>
      </p:sp>
      <p:sp>
        <p:nvSpPr>
          <p:cNvPr id="4" name="Slide Number Placeholder 3"/>
          <p:cNvSpPr>
            <a:spLocks noGrp="1"/>
          </p:cNvSpPr>
          <p:nvPr>
            <p:ph type="sldNum" sz="quarter" idx="5"/>
          </p:nvPr>
        </p:nvSpPr>
        <p:spPr/>
        <p:txBody>
          <a:bodyPr/>
          <a:lstStyle/>
          <a:p>
            <a:fld id="{A4F91003-F39F-4F8D-8679-EDC059FD2CB3}" type="slidenum">
              <a:rPr lang="en-GB" smtClean="0"/>
              <a:t>10</a:t>
            </a:fld>
            <a:endParaRPr lang="en-GB"/>
          </a:p>
        </p:txBody>
      </p:sp>
    </p:spTree>
    <p:extLst>
      <p:ext uri="{BB962C8B-B14F-4D97-AF65-F5344CB8AC3E}">
        <p14:creationId xmlns:p14="http://schemas.microsoft.com/office/powerpoint/2010/main" val="2203873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Talk through sensor network and how it can be used by others, plus how it is a model that can be extended at other locations</a:t>
            </a:r>
          </a:p>
        </p:txBody>
      </p:sp>
      <p:sp>
        <p:nvSpPr>
          <p:cNvPr id="4" name="Slide Number Placeholder 3"/>
          <p:cNvSpPr>
            <a:spLocks noGrp="1"/>
          </p:cNvSpPr>
          <p:nvPr>
            <p:ph type="sldNum" sz="quarter" idx="5"/>
          </p:nvPr>
        </p:nvSpPr>
        <p:spPr/>
        <p:txBody>
          <a:bodyPr/>
          <a:lstStyle/>
          <a:p>
            <a:fld id="{A4F91003-F39F-4F8D-8679-EDC059FD2CB3}" type="slidenum">
              <a:rPr lang="en-GB" smtClean="0"/>
              <a:t>14</a:t>
            </a:fld>
            <a:endParaRPr lang="en-GB"/>
          </a:p>
        </p:txBody>
      </p:sp>
    </p:spTree>
    <p:extLst>
      <p:ext uri="{BB962C8B-B14F-4D97-AF65-F5344CB8AC3E}">
        <p14:creationId xmlns:p14="http://schemas.microsoft.com/office/powerpoint/2010/main" val="3511265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40E94A5-E865-479E-B1A6-4D1D0FCE9602}" type="slidenum">
              <a:rPr lang="en-GB" smtClean="0"/>
              <a:t>33</a:t>
            </a:fld>
            <a:endParaRPr lang="en-GB"/>
          </a:p>
        </p:txBody>
      </p:sp>
    </p:spTree>
    <p:extLst>
      <p:ext uri="{BB962C8B-B14F-4D97-AF65-F5344CB8AC3E}">
        <p14:creationId xmlns:p14="http://schemas.microsoft.com/office/powerpoint/2010/main" val="1416507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8.xml"/><Relationship Id="rId4" Type="http://schemas.openxmlformats.org/officeDocument/2006/relationships/image" Target="../media/image13.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Master" Target="../slideMasters/slideMaster8.xml"/><Relationship Id="rId4" Type="http://schemas.openxmlformats.org/officeDocument/2006/relationships/image" Target="../media/image13.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9.xml"/><Relationship Id="rId4" Type="http://schemas.openxmlformats.org/officeDocument/2006/relationships/image" Target="../media/image13.pn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Master" Target="../slideMasters/slideMaster9.xml"/><Relationship Id="rId4" Type="http://schemas.openxmlformats.org/officeDocument/2006/relationships/image" Target="../media/image13.pn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8B3F1-BB3B-73E4-B39F-107CD58263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07958CB-536C-BBF0-48D5-DEB0CE026F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3034D15-0203-1422-CC15-23119B88D443}"/>
              </a:ext>
            </a:extLst>
          </p:cNvPr>
          <p:cNvSpPr>
            <a:spLocks noGrp="1"/>
          </p:cNvSpPr>
          <p:nvPr>
            <p:ph type="dt" sz="half" idx="10"/>
          </p:nvPr>
        </p:nvSpPr>
        <p:spPr/>
        <p:txBody>
          <a:bodyPr/>
          <a:lstStyle/>
          <a:p>
            <a:fld id="{9A7CEAD1-2BD8-4125-8054-E59117F34FBB}" type="datetimeFigureOut">
              <a:rPr lang="en-GB" smtClean="0"/>
              <a:t>11/07/2024</a:t>
            </a:fld>
            <a:endParaRPr lang="en-GB"/>
          </a:p>
        </p:txBody>
      </p:sp>
      <p:sp>
        <p:nvSpPr>
          <p:cNvPr id="5" name="Footer Placeholder 4">
            <a:extLst>
              <a:ext uri="{FF2B5EF4-FFF2-40B4-BE49-F238E27FC236}">
                <a16:creationId xmlns:a16="http://schemas.microsoft.com/office/drawing/2014/main" id="{1221C665-49BE-E6C1-55F4-177A3F19FB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691EA4-2D28-7619-4CEF-2075024FA035}"/>
              </a:ext>
            </a:extLst>
          </p:cNvPr>
          <p:cNvSpPr>
            <a:spLocks noGrp="1"/>
          </p:cNvSpPr>
          <p:nvPr>
            <p:ph type="sldNum" sz="quarter" idx="12"/>
          </p:nvPr>
        </p:nvSpPr>
        <p:spPr/>
        <p:txBody>
          <a:bodyPr/>
          <a:lstStyle/>
          <a:p>
            <a:fld id="{A1AA7EC7-419F-4286-ACA5-C0A53692FA9D}" type="slidenum">
              <a:rPr lang="en-GB" smtClean="0"/>
              <a:t>‹#›</a:t>
            </a:fld>
            <a:endParaRPr lang="en-GB"/>
          </a:p>
        </p:txBody>
      </p:sp>
    </p:spTree>
    <p:extLst>
      <p:ext uri="{BB962C8B-B14F-4D97-AF65-F5344CB8AC3E}">
        <p14:creationId xmlns:p14="http://schemas.microsoft.com/office/powerpoint/2010/main" val="39646826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9E1A8-B1EF-81DF-171E-E1E2C137D0F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9C215A1-4698-633C-140D-8FBAB902A4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DD77B8F-FEC7-E776-03D4-84FA3B01DA80}"/>
              </a:ext>
            </a:extLst>
          </p:cNvPr>
          <p:cNvSpPr>
            <a:spLocks noGrp="1"/>
          </p:cNvSpPr>
          <p:nvPr>
            <p:ph type="dt" sz="half" idx="10"/>
          </p:nvPr>
        </p:nvSpPr>
        <p:spPr/>
        <p:txBody>
          <a:bodyPr/>
          <a:lstStyle/>
          <a:p>
            <a:fld id="{9A7CEAD1-2BD8-4125-8054-E59117F34FBB}" type="datetimeFigureOut">
              <a:rPr lang="en-GB" smtClean="0"/>
              <a:t>11/07/2024</a:t>
            </a:fld>
            <a:endParaRPr lang="en-GB"/>
          </a:p>
        </p:txBody>
      </p:sp>
      <p:sp>
        <p:nvSpPr>
          <p:cNvPr id="5" name="Footer Placeholder 4">
            <a:extLst>
              <a:ext uri="{FF2B5EF4-FFF2-40B4-BE49-F238E27FC236}">
                <a16:creationId xmlns:a16="http://schemas.microsoft.com/office/drawing/2014/main" id="{9F04909F-435C-58B0-1D19-8EF5F18E09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8DF41F-6164-6723-86C7-5B21B07BE7E5}"/>
              </a:ext>
            </a:extLst>
          </p:cNvPr>
          <p:cNvSpPr>
            <a:spLocks noGrp="1"/>
          </p:cNvSpPr>
          <p:nvPr>
            <p:ph type="sldNum" sz="quarter" idx="12"/>
          </p:nvPr>
        </p:nvSpPr>
        <p:spPr/>
        <p:txBody>
          <a:bodyPr/>
          <a:lstStyle/>
          <a:p>
            <a:fld id="{A1AA7EC7-419F-4286-ACA5-C0A53692FA9D}" type="slidenum">
              <a:rPr lang="en-GB" smtClean="0"/>
              <a:t>‹#›</a:t>
            </a:fld>
            <a:endParaRPr lang="en-GB"/>
          </a:p>
        </p:txBody>
      </p:sp>
    </p:spTree>
    <p:extLst>
      <p:ext uri="{BB962C8B-B14F-4D97-AF65-F5344CB8AC3E}">
        <p14:creationId xmlns:p14="http://schemas.microsoft.com/office/powerpoint/2010/main" val="29325587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Four Image Text Block – Anthracit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288001"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18" name="Text Placeholder 16">
            <a:extLst>
              <a:ext uri="{FF2B5EF4-FFF2-40B4-BE49-F238E27FC236}">
                <a16:creationId xmlns:a16="http://schemas.microsoft.com/office/drawing/2014/main" id="{E9E45238-781F-E0AC-9CFB-E644212637CD}"/>
              </a:ext>
            </a:extLst>
          </p:cNvPr>
          <p:cNvSpPr>
            <a:spLocks noGrp="1"/>
          </p:cNvSpPr>
          <p:nvPr>
            <p:ph type="body" sz="quarter" idx="16"/>
          </p:nvPr>
        </p:nvSpPr>
        <p:spPr>
          <a:xfrm>
            <a:off x="288000"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Picture Placeholder 13">
            <a:extLst>
              <a:ext uri="{FF2B5EF4-FFF2-40B4-BE49-F238E27FC236}">
                <a16:creationId xmlns:a16="http://schemas.microsoft.com/office/drawing/2014/main" id="{2FA94617-1F90-5918-8DA2-14A982C2854D}"/>
              </a:ext>
            </a:extLst>
          </p:cNvPr>
          <p:cNvSpPr>
            <a:spLocks noGrp="1"/>
          </p:cNvSpPr>
          <p:nvPr>
            <p:ph type="pic" sz="quarter" idx="17"/>
          </p:nvPr>
        </p:nvSpPr>
        <p:spPr>
          <a:xfrm>
            <a:off x="9095999"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22" name="Text Placeholder 16">
            <a:extLst>
              <a:ext uri="{FF2B5EF4-FFF2-40B4-BE49-F238E27FC236}">
                <a16:creationId xmlns:a16="http://schemas.microsoft.com/office/drawing/2014/main" id="{035B64D6-B7B8-CEA2-BC69-EFE33B8D8F41}"/>
              </a:ext>
            </a:extLst>
          </p:cNvPr>
          <p:cNvSpPr>
            <a:spLocks noGrp="1"/>
          </p:cNvSpPr>
          <p:nvPr>
            <p:ph type="body" sz="quarter" idx="18"/>
          </p:nvPr>
        </p:nvSpPr>
        <p:spPr>
          <a:xfrm>
            <a:off x="9095998"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Picture Placeholder 13">
            <a:extLst>
              <a:ext uri="{FF2B5EF4-FFF2-40B4-BE49-F238E27FC236}">
                <a16:creationId xmlns:a16="http://schemas.microsoft.com/office/drawing/2014/main" id="{E05BC0A0-252A-35E7-B2CB-3206443D1B02}"/>
              </a:ext>
            </a:extLst>
          </p:cNvPr>
          <p:cNvSpPr>
            <a:spLocks noGrp="1"/>
          </p:cNvSpPr>
          <p:nvPr>
            <p:ph type="pic" sz="quarter" idx="19"/>
          </p:nvPr>
        </p:nvSpPr>
        <p:spPr>
          <a:xfrm>
            <a:off x="3224000"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11" name="Text Placeholder 16">
            <a:extLst>
              <a:ext uri="{FF2B5EF4-FFF2-40B4-BE49-F238E27FC236}">
                <a16:creationId xmlns:a16="http://schemas.microsoft.com/office/drawing/2014/main" id="{D6AE8B65-BD99-902C-E5AA-13EC50D89724}"/>
              </a:ext>
            </a:extLst>
          </p:cNvPr>
          <p:cNvSpPr>
            <a:spLocks noGrp="1"/>
          </p:cNvSpPr>
          <p:nvPr>
            <p:ph type="body" sz="quarter" idx="20"/>
          </p:nvPr>
        </p:nvSpPr>
        <p:spPr>
          <a:xfrm>
            <a:off x="3223999"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Picture Placeholder 13">
            <a:extLst>
              <a:ext uri="{FF2B5EF4-FFF2-40B4-BE49-F238E27FC236}">
                <a16:creationId xmlns:a16="http://schemas.microsoft.com/office/drawing/2014/main" id="{E95B51CC-6291-9FD8-D591-E5BD736C3BB8}"/>
              </a:ext>
            </a:extLst>
          </p:cNvPr>
          <p:cNvSpPr>
            <a:spLocks noGrp="1"/>
          </p:cNvSpPr>
          <p:nvPr>
            <p:ph type="pic" sz="quarter" idx="21"/>
          </p:nvPr>
        </p:nvSpPr>
        <p:spPr>
          <a:xfrm>
            <a:off x="6159999"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13" name="Text Placeholder 16">
            <a:extLst>
              <a:ext uri="{FF2B5EF4-FFF2-40B4-BE49-F238E27FC236}">
                <a16:creationId xmlns:a16="http://schemas.microsoft.com/office/drawing/2014/main" id="{A5D0CC28-F86F-18AD-E083-8977AFE22896}"/>
              </a:ext>
            </a:extLst>
          </p:cNvPr>
          <p:cNvSpPr>
            <a:spLocks noGrp="1"/>
          </p:cNvSpPr>
          <p:nvPr>
            <p:ph type="body" sz="quarter" idx="22"/>
          </p:nvPr>
        </p:nvSpPr>
        <p:spPr>
          <a:xfrm>
            <a:off x="6159998"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78355715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Quote + Two Image – Anthracit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342" y="0"/>
            <a:ext cx="6094800" cy="6858000"/>
          </a:xfrm>
          <a:prstGeom prst="rect">
            <a:avLst/>
          </a:prstGeom>
          <a:solidFill>
            <a:schemeClr val="bg1">
              <a:lumMod val="95000"/>
            </a:schemeClr>
          </a:solidFill>
        </p:spPr>
        <p:txBody>
          <a:bodyPr/>
          <a:lstStyle>
            <a:lvl1pPr marL="0" indent="0">
              <a:buNone/>
              <a:defRPr>
                <a:solidFill>
                  <a:schemeClr val="bg1"/>
                </a:solidFill>
              </a:defRPr>
            </a:lvl1pPr>
          </a:lstStyle>
          <a:p>
            <a:endParaRPr lang="en-GB"/>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hasCustomPrompt="1"/>
          </p:nvPr>
        </p:nvSpPr>
        <p:spPr>
          <a:xfrm>
            <a:off x="288000" y="1224000"/>
            <a:ext cx="5400000" cy="4373563"/>
          </a:xfrm>
          <a:prstGeom prst="rect">
            <a:avLst/>
          </a:prstGeom>
        </p:spPr>
        <p:txBody>
          <a:bodyPr anchor="ctr" anchorCtr="0"/>
          <a:lstStyle>
            <a:lvl1pPr marL="0" indent="0" algn="ctr">
              <a:buNone/>
              <a:defRPr sz="1800">
                <a:solidFill>
                  <a:schemeClr val="bg1"/>
                </a:solidFill>
                <a:latin typeface="+mn-lt"/>
              </a:defRPr>
            </a:lvl1pPr>
            <a:lvl2pPr marL="0" indent="0" algn="ctr">
              <a:spcBef>
                <a:spcPts val="1500"/>
              </a:spcBef>
              <a:buNone/>
              <a:defRPr b="1" i="0" cap="all" baseline="0">
                <a:solidFill>
                  <a:schemeClr val="bg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‘Quote text goes here’</a:t>
            </a:r>
          </a:p>
          <a:p>
            <a:pPr lvl="1"/>
            <a:r>
              <a:rPr lang="en-GB"/>
              <a:t>Second level</a:t>
            </a:r>
          </a:p>
        </p:txBody>
      </p:sp>
      <p:sp>
        <p:nvSpPr>
          <p:cNvPr id="14" name="Picture Placeholder 12">
            <a:extLst>
              <a:ext uri="{FF2B5EF4-FFF2-40B4-BE49-F238E27FC236}">
                <a16:creationId xmlns:a16="http://schemas.microsoft.com/office/drawing/2014/main" id="{D8B78B49-BC35-180C-C3AF-949D1022C8E0}"/>
              </a:ext>
            </a:extLst>
          </p:cNvPr>
          <p:cNvSpPr>
            <a:spLocks noGrp="1"/>
          </p:cNvSpPr>
          <p:nvPr>
            <p:ph type="pic" sz="quarter" idx="16"/>
          </p:nvPr>
        </p:nvSpPr>
        <p:spPr>
          <a:xfrm>
            <a:off x="6919538" y="1223963"/>
            <a:ext cx="4392000" cy="4392000"/>
          </a:xfrm>
          <a:prstGeom prst="ellipse">
            <a:avLst/>
          </a:prstGeom>
          <a:solidFill>
            <a:schemeClr val="bg1">
              <a:lumMod val="95000"/>
            </a:schemeClr>
          </a:solidFill>
        </p:spPr>
        <p:txBody>
          <a:bodyPr/>
          <a:lstStyle>
            <a:lvl1pPr marL="0" indent="0">
              <a:buNone/>
              <a:defRPr/>
            </a:lvl1pPr>
          </a:lstStyle>
          <a:p>
            <a:endParaRPr lang="en-GB"/>
          </a:p>
        </p:txBody>
      </p:sp>
    </p:spTree>
    <p:extLst>
      <p:ext uri="{BB962C8B-B14F-4D97-AF65-F5344CB8AC3E}">
        <p14:creationId xmlns:p14="http://schemas.microsoft.com/office/powerpoint/2010/main" val="102217932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Quote + Image – Anthracit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6858000"/>
          </a:xfrm>
          <a:prstGeom prst="rect">
            <a:avLst/>
          </a:prstGeom>
          <a:solidFill>
            <a:schemeClr val="bg1">
              <a:lumMod val="95000"/>
            </a:schemeClr>
          </a:solidFill>
        </p:spPr>
        <p:txBody>
          <a:bodyPr/>
          <a:lstStyle>
            <a:lvl1pPr marL="0" indent="0">
              <a:buNone/>
              <a:defRPr/>
            </a:lvl1pPr>
          </a:lstStyle>
          <a:p>
            <a:endParaRPr lang="en-GB"/>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hasCustomPrompt="1"/>
          </p:nvPr>
        </p:nvSpPr>
        <p:spPr>
          <a:xfrm>
            <a:off x="288000" y="1224000"/>
            <a:ext cx="5400000" cy="4373563"/>
          </a:xfrm>
          <a:prstGeom prst="rect">
            <a:avLst/>
          </a:prstGeom>
        </p:spPr>
        <p:txBody>
          <a:bodyPr anchor="ctr" anchorCtr="0"/>
          <a:lstStyle>
            <a:lvl1pPr marL="0" indent="0" algn="ctr">
              <a:buNone/>
              <a:defRPr sz="1800">
                <a:solidFill>
                  <a:schemeClr val="bg1"/>
                </a:solidFill>
                <a:latin typeface="+mn-lt"/>
              </a:defRPr>
            </a:lvl1pPr>
            <a:lvl2pPr marL="0" indent="0" algn="ctr">
              <a:spcBef>
                <a:spcPts val="1500"/>
              </a:spcBef>
              <a:buNone/>
              <a:defRPr b="1" i="0" cap="all" baseline="0">
                <a:solidFill>
                  <a:schemeClr val="bg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‘Quote text goes here’</a:t>
            </a:r>
          </a:p>
          <a:p>
            <a:pPr lvl="1"/>
            <a:r>
              <a:rPr lang="en-GB"/>
              <a:t>Second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Tree>
    <p:extLst>
      <p:ext uri="{BB962C8B-B14F-4D97-AF65-F5344CB8AC3E}">
        <p14:creationId xmlns:p14="http://schemas.microsoft.com/office/powerpoint/2010/main" val="32841653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ivider Slide – Anthrac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3415-9ABB-468D-8000-D4709829BACC}"/>
              </a:ext>
            </a:extLst>
          </p:cNvPr>
          <p:cNvSpPr>
            <a:spLocks noGrp="1"/>
          </p:cNvSpPr>
          <p:nvPr>
            <p:ph type="title" hasCustomPrompt="1"/>
          </p:nvPr>
        </p:nvSpPr>
        <p:spPr>
          <a:xfrm>
            <a:off x="212400" y="2808000"/>
            <a:ext cx="11764800" cy="751872"/>
          </a:xfrm>
          <a:prstGeom prst="rect">
            <a:avLst/>
          </a:prstGeom>
        </p:spPr>
        <p:txBody>
          <a:bodyPr anchor="ctr" anchorCtr="0"/>
          <a:lstStyle>
            <a:lvl1pPr algn="ctr">
              <a:lnSpc>
                <a:spcPct val="105000"/>
              </a:lnSpc>
              <a:defRPr sz="5000" cap="none" baseline="0">
                <a:solidFill>
                  <a:schemeClr val="bg1"/>
                </a:solidFill>
              </a:defRPr>
            </a:lvl1pPr>
          </a:lstStyle>
          <a:p>
            <a:r>
              <a:rPr lang="en-US"/>
              <a:t>Divider headline</a:t>
            </a:r>
            <a:endParaRPr lang="en-GB"/>
          </a:p>
        </p:txBody>
      </p:sp>
      <p:sp>
        <p:nvSpPr>
          <p:cNvPr id="4" name="Footer Placeholder 4">
            <a:extLst>
              <a:ext uri="{FF2B5EF4-FFF2-40B4-BE49-F238E27FC236}">
                <a16:creationId xmlns:a16="http://schemas.microsoft.com/office/drawing/2014/main" id="{30047339-7B32-1229-E1D9-4CE9FB6205E2}"/>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8" name="Graphic 7">
            <a:extLst>
              <a:ext uri="{FF2B5EF4-FFF2-40B4-BE49-F238E27FC236}">
                <a16:creationId xmlns:a16="http://schemas.microsoft.com/office/drawing/2014/main" id="{FCE4DD37-74DC-18EC-6F27-3C10BFB66B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12" name="Slide Number Placeholder 5">
            <a:extLst>
              <a:ext uri="{FF2B5EF4-FFF2-40B4-BE49-F238E27FC236}">
                <a16:creationId xmlns:a16="http://schemas.microsoft.com/office/drawing/2014/main" id="{FF7CB1C1-CD15-C2DF-A1E2-7D4A1AADF691}"/>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5" name="object 83">
            <a:extLst>
              <a:ext uri="{FF2B5EF4-FFF2-40B4-BE49-F238E27FC236}">
                <a16:creationId xmlns:a16="http://schemas.microsoft.com/office/drawing/2014/main" id="{D9234D20-FB61-CEDE-20CC-69E88B4FB93B}"/>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242292841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am Four – Anthracit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31" name="Picture Placeholder 12">
            <a:extLst>
              <a:ext uri="{FF2B5EF4-FFF2-40B4-BE49-F238E27FC236}">
                <a16:creationId xmlns:a16="http://schemas.microsoft.com/office/drawing/2014/main" id="{A33F9058-2F19-BA78-F73E-6247CE98E558}"/>
              </a:ext>
            </a:extLst>
          </p:cNvPr>
          <p:cNvSpPr>
            <a:spLocks noGrp="1"/>
          </p:cNvSpPr>
          <p:nvPr>
            <p:ph type="pic" sz="quarter" idx="16"/>
          </p:nvPr>
        </p:nvSpPr>
        <p:spPr>
          <a:xfrm>
            <a:off x="367114"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2" name="Picture Placeholder 12">
            <a:extLst>
              <a:ext uri="{FF2B5EF4-FFF2-40B4-BE49-F238E27FC236}">
                <a16:creationId xmlns:a16="http://schemas.microsoft.com/office/drawing/2014/main" id="{80830797-0926-92BE-B916-8A1095E84825}"/>
              </a:ext>
            </a:extLst>
          </p:cNvPr>
          <p:cNvSpPr>
            <a:spLocks noGrp="1"/>
          </p:cNvSpPr>
          <p:nvPr>
            <p:ph type="pic" sz="quarter" idx="17"/>
          </p:nvPr>
        </p:nvSpPr>
        <p:spPr>
          <a:xfrm>
            <a:off x="3303783"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3" name="Picture Placeholder 12">
            <a:extLst>
              <a:ext uri="{FF2B5EF4-FFF2-40B4-BE49-F238E27FC236}">
                <a16:creationId xmlns:a16="http://schemas.microsoft.com/office/drawing/2014/main" id="{A6F3CF4D-4DAC-5183-1166-D6B479059CE7}"/>
              </a:ext>
            </a:extLst>
          </p:cNvPr>
          <p:cNvSpPr>
            <a:spLocks noGrp="1"/>
          </p:cNvSpPr>
          <p:nvPr>
            <p:ph type="pic" sz="quarter" idx="18"/>
          </p:nvPr>
        </p:nvSpPr>
        <p:spPr>
          <a:xfrm>
            <a:off x="9177121"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4" name="Picture Placeholder 12">
            <a:extLst>
              <a:ext uri="{FF2B5EF4-FFF2-40B4-BE49-F238E27FC236}">
                <a16:creationId xmlns:a16="http://schemas.microsoft.com/office/drawing/2014/main" id="{A477D485-CCB3-1F6B-543D-0A804E418098}"/>
              </a:ext>
            </a:extLst>
          </p:cNvPr>
          <p:cNvSpPr>
            <a:spLocks noGrp="1"/>
          </p:cNvSpPr>
          <p:nvPr>
            <p:ph type="pic" sz="quarter" idx="19"/>
          </p:nvPr>
        </p:nvSpPr>
        <p:spPr>
          <a:xfrm>
            <a:off x="6240452"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5" name="Text Placeholder 26">
            <a:extLst>
              <a:ext uri="{FF2B5EF4-FFF2-40B4-BE49-F238E27FC236}">
                <a16:creationId xmlns:a16="http://schemas.microsoft.com/office/drawing/2014/main" id="{5BCA238E-F0C9-C26B-EB0B-60D2E814B60D}"/>
              </a:ext>
            </a:extLst>
          </p:cNvPr>
          <p:cNvSpPr>
            <a:spLocks noGrp="1"/>
          </p:cNvSpPr>
          <p:nvPr>
            <p:ph type="body" sz="quarter" idx="20" hasCustomPrompt="1"/>
          </p:nvPr>
        </p:nvSpPr>
        <p:spPr>
          <a:xfrm>
            <a:off x="3547665" y="4621213"/>
            <a:ext cx="2160000" cy="679450"/>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Add name – indent to text style</a:t>
            </a:r>
          </a:p>
          <a:p>
            <a:pPr lvl="1"/>
            <a:r>
              <a:rPr lang="en-GB"/>
              <a:t>Second level</a:t>
            </a:r>
          </a:p>
        </p:txBody>
      </p:sp>
      <p:sp>
        <p:nvSpPr>
          <p:cNvPr id="36" name="Text Placeholder 26">
            <a:extLst>
              <a:ext uri="{FF2B5EF4-FFF2-40B4-BE49-F238E27FC236}">
                <a16:creationId xmlns:a16="http://schemas.microsoft.com/office/drawing/2014/main" id="{37081CF7-D3EE-C6CE-7D41-ED7F8B37B077}"/>
              </a:ext>
            </a:extLst>
          </p:cNvPr>
          <p:cNvSpPr>
            <a:spLocks noGrp="1"/>
          </p:cNvSpPr>
          <p:nvPr>
            <p:ph type="body" sz="quarter" idx="21" hasCustomPrompt="1"/>
          </p:nvPr>
        </p:nvSpPr>
        <p:spPr>
          <a:xfrm>
            <a:off x="610996" y="4621213"/>
            <a:ext cx="2160000" cy="679450"/>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Add name – indent to text style</a:t>
            </a:r>
          </a:p>
          <a:p>
            <a:pPr lvl="1"/>
            <a:r>
              <a:rPr lang="en-GB"/>
              <a:t>Second level</a:t>
            </a:r>
          </a:p>
        </p:txBody>
      </p:sp>
      <p:sp>
        <p:nvSpPr>
          <p:cNvPr id="37" name="Text Placeholder 26">
            <a:extLst>
              <a:ext uri="{FF2B5EF4-FFF2-40B4-BE49-F238E27FC236}">
                <a16:creationId xmlns:a16="http://schemas.microsoft.com/office/drawing/2014/main" id="{D3DF5F59-F59E-9A9E-88DD-BABDD1AD4CCF}"/>
              </a:ext>
            </a:extLst>
          </p:cNvPr>
          <p:cNvSpPr>
            <a:spLocks noGrp="1"/>
          </p:cNvSpPr>
          <p:nvPr>
            <p:ph type="body" sz="quarter" idx="22" hasCustomPrompt="1"/>
          </p:nvPr>
        </p:nvSpPr>
        <p:spPr>
          <a:xfrm>
            <a:off x="9421003" y="4621213"/>
            <a:ext cx="2160000" cy="679450"/>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Add name – indent to text style</a:t>
            </a:r>
          </a:p>
          <a:p>
            <a:pPr lvl="1"/>
            <a:r>
              <a:rPr lang="en-GB"/>
              <a:t>Second level</a:t>
            </a:r>
          </a:p>
        </p:txBody>
      </p:sp>
      <p:sp>
        <p:nvSpPr>
          <p:cNvPr id="38" name="Text Placeholder 26">
            <a:extLst>
              <a:ext uri="{FF2B5EF4-FFF2-40B4-BE49-F238E27FC236}">
                <a16:creationId xmlns:a16="http://schemas.microsoft.com/office/drawing/2014/main" id="{AA837080-4286-4D77-E78C-CC13C164B3E6}"/>
              </a:ext>
            </a:extLst>
          </p:cNvPr>
          <p:cNvSpPr>
            <a:spLocks noGrp="1"/>
          </p:cNvSpPr>
          <p:nvPr>
            <p:ph type="body" sz="quarter" idx="23" hasCustomPrompt="1"/>
          </p:nvPr>
        </p:nvSpPr>
        <p:spPr>
          <a:xfrm>
            <a:off x="6484334" y="4621213"/>
            <a:ext cx="2160000" cy="679450"/>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Add name – indent to text style</a:t>
            </a:r>
          </a:p>
          <a:p>
            <a:pPr lvl="1"/>
            <a:r>
              <a:rPr lang="en-GB"/>
              <a:t>Second level</a:t>
            </a:r>
          </a:p>
        </p:txBody>
      </p:sp>
    </p:spTree>
    <p:extLst>
      <p:ext uri="{BB962C8B-B14F-4D97-AF65-F5344CB8AC3E}">
        <p14:creationId xmlns:p14="http://schemas.microsoft.com/office/powerpoint/2010/main" val="68376994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am Multi – Anthracit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31" name="Picture Placeholder 12">
            <a:extLst>
              <a:ext uri="{FF2B5EF4-FFF2-40B4-BE49-F238E27FC236}">
                <a16:creationId xmlns:a16="http://schemas.microsoft.com/office/drawing/2014/main" id="{A33F9058-2F19-BA78-F73E-6247CE98E558}"/>
              </a:ext>
            </a:extLst>
          </p:cNvPr>
          <p:cNvSpPr>
            <a:spLocks noGrp="1"/>
          </p:cNvSpPr>
          <p:nvPr>
            <p:ph type="pic" sz="quarter" idx="16"/>
          </p:nvPr>
        </p:nvSpPr>
        <p:spPr>
          <a:xfrm>
            <a:off x="702053"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36" name="Text Placeholder 26">
            <a:extLst>
              <a:ext uri="{FF2B5EF4-FFF2-40B4-BE49-F238E27FC236}">
                <a16:creationId xmlns:a16="http://schemas.microsoft.com/office/drawing/2014/main" id="{37081CF7-D3EE-C6CE-7D41-ED7F8B37B077}"/>
              </a:ext>
            </a:extLst>
          </p:cNvPr>
          <p:cNvSpPr>
            <a:spLocks noGrp="1"/>
          </p:cNvSpPr>
          <p:nvPr>
            <p:ph type="body" sz="quarter" idx="21" hasCustomPrompt="1"/>
          </p:nvPr>
        </p:nvSpPr>
        <p:spPr>
          <a:xfrm>
            <a:off x="748136"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17" name="Picture Placeholder 12">
            <a:extLst>
              <a:ext uri="{FF2B5EF4-FFF2-40B4-BE49-F238E27FC236}">
                <a16:creationId xmlns:a16="http://schemas.microsoft.com/office/drawing/2014/main" id="{4933802C-580C-0683-3391-D6BBE13D2A39}"/>
              </a:ext>
            </a:extLst>
          </p:cNvPr>
          <p:cNvSpPr>
            <a:spLocks noGrp="1"/>
          </p:cNvSpPr>
          <p:nvPr>
            <p:ph type="pic" sz="quarter" idx="25"/>
          </p:nvPr>
        </p:nvSpPr>
        <p:spPr>
          <a:xfrm>
            <a:off x="2928864"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18" name="Picture Placeholder 12">
            <a:extLst>
              <a:ext uri="{FF2B5EF4-FFF2-40B4-BE49-F238E27FC236}">
                <a16:creationId xmlns:a16="http://schemas.microsoft.com/office/drawing/2014/main" id="{0ECA70E0-B1C9-CBB7-2033-67AF8D6403B0}"/>
              </a:ext>
            </a:extLst>
          </p:cNvPr>
          <p:cNvSpPr>
            <a:spLocks noGrp="1"/>
          </p:cNvSpPr>
          <p:nvPr>
            <p:ph type="pic" sz="quarter" idx="26"/>
          </p:nvPr>
        </p:nvSpPr>
        <p:spPr>
          <a:xfrm>
            <a:off x="2928864"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19" name="Picture Placeholder 12">
            <a:extLst>
              <a:ext uri="{FF2B5EF4-FFF2-40B4-BE49-F238E27FC236}">
                <a16:creationId xmlns:a16="http://schemas.microsoft.com/office/drawing/2014/main" id="{DD5702B0-25CB-0851-1407-B72F76D24FD8}"/>
              </a:ext>
            </a:extLst>
          </p:cNvPr>
          <p:cNvSpPr>
            <a:spLocks noGrp="1"/>
          </p:cNvSpPr>
          <p:nvPr>
            <p:ph type="pic" sz="quarter" idx="27"/>
          </p:nvPr>
        </p:nvSpPr>
        <p:spPr>
          <a:xfrm>
            <a:off x="5145263"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0" name="Picture Placeholder 12">
            <a:extLst>
              <a:ext uri="{FF2B5EF4-FFF2-40B4-BE49-F238E27FC236}">
                <a16:creationId xmlns:a16="http://schemas.microsoft.com/office/drawing/2014/main" id="{EDCDE10F-F980-EA53-FF5A-7CFC0C73BF26}"/>
              </a:ext>
            </a:extLst>
          </p:cNvPr>
          <p:cNvSpPr>
            <a:spLocks noGrp="1"/>
          </p:cNvSpPr>
          <p:nvPr>
            <p:ph type="pic" sz="quarter" idx="28"/>
          </p:nvPr>
        </p:nvSpPr>
        <p:spPr>
          <a:xfrm>
            <a:off x="5145263"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1" name="Picture Placeholder 12">
            <a:extLst>
              <a:ext uri="{FF2B5EF4-FFF2-40B4-BE49-F238E27FC236}">
                <a16:creationId xmlns:a16="http://schemas.microsoft.com/office/drawing/2014/main" id="{94F89BF8-DAE1-97AE-8A31-8C7D027DC132}"/>
              </a:ext>
            </a:extLst>
          </p:cNvPr>
          <p:cNvSpPr>
            <a:spLocks noGrp="1"/>
          </p:cNvSpPr>
          <p:nvPr>
            <p:ph type="pic" sz="quarter" idx="29"/>
          </p:nvPr>
        </p:nvSpPr>
        <p:spPr>
          <a:xfrm>
            <a:off x="7360429"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2" name="Picture Placeholder 12">
            <a:extLst>
              <a:ext uri="{FF2B5EF4-FFF2-40B4-BE49-F238E27FC236}">
                <a16:creationId xmlns:a16="http://schemas.microsoft.com/office/drawing/2014/main" id="{B74C72E1-39F3-FEBB-8F16-D27F2FD168AE}"/>
              </a:ext>
            </a:extLst>
          </p:cNvPr>
          <p:cNvSpPr>
            <a:spLocks noGrp="1"/>
          </p:cNvSpPr>
          <p:nvPr>
            <p:ph type="pic" sz="quarter" idx="30"/>
          </p:nvPr>
        </p:nvSpPr>
        <p:spPr>
          <a:xfrm>
            <a:off x="7360429"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3" name="Picture Placeholder 12">
            <a:extLst>
              <a:ext uri="{FF2B5EF4-FFF2-40B4-BE49-F238E27FC236}">
                <a16:creationId xmlns:a16="http://schemas.microsoft.com/office/drawing/2014/main" id="{B602F024-0656-78B3-3BF3-AAE2FD754423}"/>
              </a:ext>
            </a:extLst>
          </p:cNvPr>
          <p:cNvSpPr>
            <a:spLocks noGrp="1"/>
          </p:cNvSpPr>
          <p:nvPr>
            <p:ph type="pic" sz="quarter" idx="31"/>
          </p:nvPr>
        </p:nvSpPr>
        <p:spPr>
          <a:xfrm>
            <a:off x="9614232"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4" name="Picture Placeholder 12">
            <a:extLst>
              <a:ext uri="{FF2B5EF4-FFF2-40B4-BE49-F238E27FC236}">
                <a16:creationId xmlns:a16="http://schemas.microsoft.com/office/drawing/2014/main" id="{E8301D06-D8A3-3A42-1856-40114E391608}"/>
              </a:ext>
            </a:extLst>
          </p:cNvPr>
          <p:cNvSpPr>
            <a:spLocks noGrp="1"/>
          </p:cNvSpPr>
          <p:nvPr>
            <p:ph type="pic" sz="quarter" idx="32"/>
          </p:nvPr>
        </p:nvSpPr>
        <p:spPr>
          <a:xfrm>
            <a:off x="9614232"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5" name="Text Placeholder 26">
            <a:extLst>
              <a:ext uri="{FF2B5EF4-FFF2-40B4-BE49-F238E27FC236}">
                <a16:creationId xmlns:a16="http://schemas.microsoft.com/office/drawing/2014/main" id="{0FA54B0B-3B33-D584-05C4-C6781B80A20C}"/>
              </a:ext>
            </a:extLst>
          </p:cNvPr>
          <p:cNvSpPr>
            <a:spLocks noGrp="1"/>
          </p:cNvSpPr>
          <p:nvPr>
            <p:ph type="body" sz="quarter" idx="33" hasCustomPrompt="1"/>
          </p:nvPr>
        </p:nvSpPr>
        <p:spPr>
          <a:xfrm>
            <a:off x="748136"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26" name="Text Placeholder 26">
            <a:extLst>
              <a:ext uri="{FF2B5EF4-FFF2-40B4-BE49-F238E27FC236}">
                <a16:creationId xmlns:a16="http://schemas.microsoft.com/office/drawing/2014/main" id="{0F615FC5-608D-2E8E-A2C2-08B43089FB9F}"/>
              </a:ext>
            </a:extLst>
          </p:cNvPr>
          <p:cNvSpPr>
            <a:spLocks noGrp="1"/>
          </p:cNvSpPr>
          <p:nvPr>
            <p:ph type="body" sz="quarter" idx="34" hasCustomPrompt="1"/>
          </p:nvPr>
        </p:nvSpPr>
        <p:spPr>
          <a:xfrm>
            <a:off x="2974947"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27" name="Text Placeholder 26">
            <a:extLst>
              <a:ext uri="{FF2B5EF4-FFF2-40B4-BE49-F238E27FC236}">
                <a16:creationId xmlns:a16="http://schemas.microsoft.com/office/drawing/2014/main" id="{F5D6178A-390E-ED5C-0F83-62269046DB1A}"/>
              </a:ext>
            </a:extLst>
          </p:cNvPr>
          <p:cNvSpPr>
            <a:spLocks noGrp="1"/>
          </p:cNvSpPr>
          <p:nvPr>
            <p:ph type="body" sz="quarter" idx="35" hasCustomPrompt="1"/>
          </p:nvPr>
        </p:nvSpPr>
        <p:spPr>
          <a:xfrm>
            <a:off x="2974947"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28" name="Text Placeholder 26">
            <a:extLst>
              <a:ext uri="{FF2B5EF4-FFF2-40B4-BE49-F238E27FC236}">
                <a16:creationId xmlns:a16="http://schemas.microsoft.com/office/drawing/2014/main" id="{AC83422F-AB55-2C1F-B15E-6E7F62B514E1}"/>
              </a:ext>
            </a:extLst>
          </p:cNvPr>
          <p:cNvSpPr>
            <a:spLocks noGrp="1"/>
          </p:cNvSpPr>
          <p:nvPr>
            <p:ph type="body" sz="quarter" idx="36" hasCustomPrompt="1"/>
          </p:nvPr>
        </p:nvSpPr>
        <p:spPr>
          <a:xfrm>
            <a:off x="5191346"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29" name="Text Placeholder 26">
            <a:extLst>
              <a:ext uri="{FF2B5EF4-FFF2-40B4-BE49-F238E27FC236}">
                <a16:creationId xmlns:a16="http://schemas.microsoft.com/office/drawing/2014/main" id="{A4769D8B-2DD3-D461-0C9C-B3C871D60E39}"/>
              </a:ext>
            </a:extLst>
          </p:cNvPr>
          <p:cNvSpPr>
            <a:spLocks noGrp="1"/>
          </p:cNvSpPr>
          <p:nvPr>
            <p:ph type="body" sz="quarter" idx="37" hasCustomPrompt="1"/>
          </p:nvPr>
        </p:nvSpPr>
        <p:spPr>
          <a:xfrm>
            <a:off x="5191346"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30" name="Text Placeholder 26">
            <a:extLst>
              <a:ext uri="{FF2B5EF4-FFF2-40B4-BE49-F238E27FC236}">
                <a16:creationId xmlns:a16="http://schemas.microsoft.com/office/drawing/2014/main" id="{4545DEDC-E58B-4E4B-AF3C-6B6C9B82492C}"/>
              </a:ext>
            </a:extLst>
          </p:cNvPr>
          <p:cNvSpPr>
            <a:spLocks noGrp="1"/>
          </p:cNvSpPr>
          <p:nvPr>
            <p:ph type="body" sz="quarter" idx="38" hasCustomPrompt="1"/>
          </p:nvPr>
        </p:nvSpPr>
        <p:spPr>
          <a:xfrm>
            <a:off x="7406512"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39" name="Text Placeholder 26">
            <a:extLst>
              <a:ext uri="{FF2B5EF4-FFF2-40B4-BE49-F238E27FC236}">
                <a16:creationId xmlns:a16="http://schemas.microsoft.com/office/drawing/2014/main" id="{92839883-7543-198D-59BB-52A12CC39E48}"/>
              </a:ext>
            </a:extLst>
          </p:cNvPr>
          <p:cNvSpPr>
            <a:spLocks noGrp="1"/>
          </p:cNvSpPr>
          <p:nvPr>
            <p:ph type="body" sz="quarter" idx="39" hasCustomPrompt="1"/>
          </p:nvPr>
        </p:nvSpPr>
        <p:spPr>
          <a:xfrm>
            <a:off x="7406512"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40" name="Text Placeholder 26">
            <a:extLst>
              <a:ext uri="{FF2B5EF4-FFF2-40B4-BE49-F238E27FC236}">
                <a16:creationId xmlns:a16="http://schemas.microsoft.com/office/drawing/2014/main" id="{22F50C37-B83B-6891-B02A-C4900120BA69}"/>
              </a:ext>
            </a:extLst>
          </p:cNvPr>
          <p:cNvSpPr>
            <a:spLocks noGrp="1"/>
          </p:cNvSpPr>
          <p:nvPr>
            <p:ph type="body" sz="quarter" idx="40" hasCustomPrompt="1"/>
          </p:nvPr>
        </p:nvSpPr>
        <p:spPr>
          <a:xfrm>
            <a:off x="9660315"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41" name="Text Placeholder 26">
            <a:extLst>
              <a:ext uri="{FF2B5EF4-FFF2-40B4-BE49-F238E27FC236}">
                <a16:creationId xmlns:a16="http://schemas.microsoft.com/office/drawing/2014/main" id="{9A3F2ABE-FC6E-D027-667B-49B53485B676}"/>
              </a:ext>
            </a:extLst>
          </p:cNvPr>
          <p:cNvSpPr>
            <a:spLocks noGrp="1"/>
          </p:cNvSpPr>
          <p:nvPr>
            <p:ph type="body" sz="quarter" idx="41" hasCustomPrompt="1"/>
          </p:nvPr>
        </p:nvSpPr>
        <p:spPr>
          <a:xfrm>
            <a:off x="9660315"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10" name="Picture Placeholder 12">
            <a:extLst>
              <a:ext uri="{FF2B5EF4-FFF2-40B4-BE49-F238E27FC236}">
                <a16:creationId xmlns:a16="http://schemas.microsoft.com/office/drawing/2014/main" id="{2DB60227-1F00-1798-6466-609E4C811EAC}"/>
              </a:ext>
            </a:extLst>
          </p:cNvPr>
          <p:cNvSpPr>
            <a:spLocks noGrp="1"/>
          </p:cNvSpPr>
          <p:nvPr>
            <p:ph type="pic" sz="quarter" idx="24"/>
          </p:nvPr>
        </p:nvSpPr>
        <p:spPr>
          <a:xfrm>
            <a:off x="702053"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Tree>
    <p:extLst>
      <p:ext uri="{BB962C8B-B14F-4D97-AF65-F5344CB8AC3E}">
        <p14:creationId xmlns:p14="http://schemas.microsoft.com/office/powerpoint/2010/main" val="105116658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Agenda Slide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6858000"/>
          </a:xfrm>
          <a:prstGeom prst="rect">
            <a:avLst/>
          </a:prstGeom>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a:noFill/>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hasCustomPrompt="1"/>
          </p:nvPr>
        </p:nvSpPr>
        <p:spPr>
          <a:xfrm>
            <a:off x="288000" y="252000"/>
            <a:ext cx="5400000" cy="249299"/>
          </a:xfrm>
          <a:prstGeom prst="rect">
            <a:avLst/>
          </a:prstGeom>
          <a:noFill/>
        </p:spPr>
        <p:txBody>
          <a:bodyPr vert="horz" wrap="square" lIns="0" tIns="0" rIns="0" bIns="0" rtlCol="0" anchor="t" anchorCtr="0">
            <a:spAutoFit/>
          </a:bodyPr>
          <a:lstStyle>
            <a:lvl1pPr>
              <a:defRPr>
                <a:solidFill>
                  <a:schemeClr val="bg1"/>
                </a:solidFill>
              </a:defRPr>
            </a:lvl1pPr>
          </a:lstStyle>
          <a:p>
            <a:r>
              <a:rPr lang="en-US"/>
              <a:t>Agenda</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hasCustomPrompt="1"/>
          </p:nvPr>
        </p:nvSpPr>
        <p:spPr>
          <a:xfrm>
            <a:off x="288000" y="1224000"/>
            <a:ext cx="5400000" cy="4373563"/>
          </a:xfrm>
          <a:prstGeom prst="rect">
            <a:avLst/>
          </a:prstGeom>
        </p:spPr>
        <p:txBody>
          <a:bodyPr/>
          <a:lstStyle>
            <a:lvl1pPr marL="342000" indent="-342000">
              <a:buNone/>
              <a:tabLst/>
              <a:defRPr sz="1800">
                <a:solidFill>
                  <a:schemeClr val="bg1"/>
                </a:solidFill>
                <a:latin typeface="+mn-lt"/>
              </a:defRPr>
            </a:lvl1pPr>
            <a:lvl2pPr>
              <a:defRPr>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1	Click to edit Master text styles</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99360465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Text Only – Anthracite">
    <p:bg>
      <p:bgPr>
        <a:solidFill>
          <a:schemeClr val="accent5"/>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FE84DEF-50B2-014B-9C44-7747606A870D}"/>
              </a:ext>
            </a:extLst>
          </p:cNvPr>
          <p:cNvSpPr>
            <a:spLocks noGrp="1"/>
          </p:cNvSpPr>
          <p:nvPr>
            <p:ph type="body" sz="quarter" idx="13"/>
          </p:nvPr>
        </p:nvSpPr>
        <p:spPr>
          <a:xfrm>
            <a:off x="288000" y="1224000"/>
            <a:ext cx="7740000" cy="4373563"/>
          </a:xfrm>
          <a:prstGeom prst="rect">
            <a:avLst/>
          </a:prstGeom>
        </p:spPr>
        <p:txBody>
          <a:bodyPr/>
          <a:lstStyle>
            <a:lvl1pPr>
              <a:defRPr sz="1800">
                <a:solidFill>
                  <a:schemeClr val="bg1"/>
                </a:solidFill>
              </a:defRPr>
            </a:lvl1pPr>
            <a:lvl2pPr>
              <a:defRPr sz="1800">
                <a:solidFill>
                  <a:schemeClr val="bg1"/>
                </a:solidFill>
              </a:defRPr>
            </a:lvl2pPr>
            <a:lvl3pPr>
              <a:defRPr sz="1800" b="0" i="0">
                <a:solidFill>
                  <a:schemeClr val="bg1"/>
                </a:solidFill>
                <a:latin typeface="+mn-lt"/>
              </a:defRPr>
            </a:lvl3pPr>
            <a:lvl4pPr>
              <a:defRPr>
                <a:solidFill>
                  <a:schemeClr val="bg1"/>
                </a:solidFill>
              </a:defRPr>
            </a:lvl4pPr>
            <a:lvl5pPr marL="324000">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Text Placeholder 2">
            <a:extLst>
              <a:ext uri="{FF2B5EF4-FFF2-40B4-BE49-F238E27FC236}">
                <a16:creationId xmlns:a16="http://schemas.microsoft.com/office/drawing/2014/main" id="{17D42133-613E-1B5E-078E-0FA84367AD4A}"/>
              </a:ext>
            </a:extLst>
          </p:cNvPr>
          <p:cNvSpPr>
            <a:spLocks noGrp="1"/>
          </p:cNvSpPr>
          <p:nvPr>
            <p:ph type="body" idx="1" hasCustomPrompt="1"/>
          </p:nvPr>
        </p:nvSpPr>
        <p:spPr>
          <a:xfrm>
            <a:off x="288000" y="504000"/>
            <a:ext cx="5400000" cy="289375"/>
          </a:xfrm>
          <a:prstGeom prst="rect">
            <a:avLst/>
          </a:prstGeom>
          <a:noFill/>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4" name="Title Placeholder 1">
            <a:extLst>
              <a:ext uri="{FF2B5EF4-FFF2-40B4-BE49-F238E27FC236}">
                <a16:creationId xmlns:a16="http://schemas.microsoft.com/office/drawing/2014/main" id="{AC5B49D6-9DA7-4F39-7F31-E3BD10A74D64}"/>
              </a:ext>
            </a:extLst>
          </p:cNvPr>
          <p:cNvSpPr>
            <a:spLocks noGrp="1"/>
          </p:cNvSpPr>
          <p:nvPr>
            <p:ph type="title" hasCustomPrompt="1"/>
          </p:nvPr>
        </p:nvSpPr>
        <p:spPr>
          <a:xfrm>
            <a:off x="288000" y="252000"/>
            <a:ext cx="5400000" cy="249299"/>
          </a:xfrm>
          <a:prstGeom prst="rect">
            <a:avLst/>
          </a:prstGeom>
          <a:noFill/>
        </p:spPr>
        <p:txBody>
          <a:bodyPr vert="horz" wrap="square" lIns="0" tIns="0" rIns="0" bIns="0" rtlCol="0" anchor="t" anchorCtr="0">
            <a:spAutoFit/>
          </a:bodyPr>
          <a:lstStyle>
            <a:lvl1pPr>
              <a:defRPr>
                <a:solidFill>
                  <a:schemeClr val="bg1"/>
                </a:solidFill>
              </a:defRPr>
            </a:lvl1pPr>
          </a:lstStyle>
          <a:p>
            <a:r>
              <a:rPr lang="en-US"/>
              <a:t>Title here</a:t>
            </a:r>
            <a:endParaRPr lang="en-GB"/>
          </a:p>
        </p:txBody>
      </p:sp>
      <p:sp>
        <p:nvSpPr>
          <p:cNvPr id="5" name="Footer Placeholder 4">
            <a:extLst>
              <a:ext uri="{FF2B5EF4-FFF2-40B4-BE49-F238E27FC236}">
                <a16:creationId xmlns:a16="http://schemas.microsoft.com/office/drawing/2014/main" id="{070DABCC-EF58-8BEF-1AE8-852E4E36B70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8" name="Graphic 7">
            <a:extLst>
              <a:ext uri="{FF2B5EF4-FFF2-40B4-BE49-F238E27FC236}">
                <a16:creationId xmlns:a16="http://schemas.microsoft.com/office/drawing/2014/main" id="{4B61662A-D091-1391-1AA7-C9127063D98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14" name="Slide Number Placeholder 5">
            <a:extLst>
              <a:ext uri="{FF2B5EF4-FFF2-40B4-BE49-F238E27FC236}">
                <a16:creationId xmlns:a16="http://schemas.microsoft.com/office/drawing/2014/main" id="{F3F298CF-31C2-A2E1-2041-8B260F8184DF}"/>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8" name="object 83">
            <a:extLst>
              <a:ext uri="{FF2B5EF4-FFF2-40B4-BE49-F238E27FC236}">
                <a16:creationId xmlns:a16="http://schemas.microsoft.com/office/drawing/2014/main" id="{F8F53AB9-2681-6C77-D8FD-B22C13002F1F}"/>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262447533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6_Text + Image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94776966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ext + Image 2 – Anthracite">
    <p:bg>
      <p:bgPr>
        <a:solidFill>
          <a:schemeClr val="accent5"/>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5D971970-8A0D-3C45-EB46-4C0DECFACDF6}"/>
              </a:ext>
            </a:extLst>
          </p:cNvPr>
          <p:cNvSpPr>
            <a:spLocks noGrp="1"/>
          </p:cNvSpPr>
          <p:nvPr>
            <p:ph type="pic" sz="quarter" idx="15"/>
          </p:nvPr>
        </p:nvSpPr>
        <p:spPr>
          <a:xfrm>
            <a:off x="6096000" y="3438001"/>
            <a:ext cx="6096001" cy="3420000"/>
          </a:xfrm>
          <a:prstGeom prst="rect">
            <a:avLst/>
          </a:prstGeom>
          <a:solidFill>
            <a:schemeClr val="bg1">
              <a:lumMod val="95000"/>
            </a:schemeClr>
          </a:solidFill>
        </p:spPr>
        <p:txBody>
          <a:bodyPr/>
          <a:lstStyle>
            <a:lvl1pPr marL="0" indent="0">
              <a:buNone/>
              <a:defRPr/>
            </a:lvl1pPr>
          </a:lstStyle>
          <a:p>
            <a:endParaRPr lang="en-GB"/>
          </a:p>
        </p:txBody>
      </p:sp>
      <p:sp>
        <p:nvSpPr>
          <p:cNvPr id="13" name="Picture Placeholder 10">
            <a:extLst>
              <a:ext uri="{FF2B5EF4-FFF2-40B4-BE49-F238E27FC236}">
                <a16:creationId xmlns:a16="http://schemas.microsoft.com/office/drawing/2014/main" id="{D7AD4FC8-E480-C61E-E266-FE9A45A07AFE}"/>
              </a:ext>
            </a:extLst>
          </p:cNvPr>
          <p:cNvSpPr>
            <a:spLocks noGrp="1"/>
          </p:cNvSpPr>
          <p:nvPr>
            <p:ph type="pic" sz="quarter" idx="14"/>
          </p:nvPr>
        </p:nvSpPr>
        <p:spPr>
          <a:xfrm>
            <a:off x="6096000" y="0"/>
            <a:ext cx="6096001" cy="3420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3125821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C96FC7-9288-3A75-1F22-1AA6F6C211D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4B0AC38-B041-CC01-1604-F92897E990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C944B3-8D93-91A4-0EF6-DA47629EB273}"/>
              </a:ext>
            </a:extLst>
          </p:cNvPr>
          <p:cNvSpPr>
            <a:spLocks noGrp="1"/>
          </p:cNvSpPr>
          <p:nvPr>
            <p:ph type="dt" sz="half" idx="10"/>
          </p:nvPr>
        </p:nvSpPr>
        <p:spPr/>
        <p:txBody>
          <a:bodyPr/>
          <a:lstStyle/>
          <a:p>
            <a:fld id="{9A7CEAD1-2BD8-4125-8054-E59117F34FBB}" type="datetimeFigureOut">
              <a:rPr lang="en-GB" smtClean="0"/>
              <a:t>11/07/2024</a:t>
            </a:fld>
            <a:endParaRPr lang="en-GB"/>
          </a:p>
        </p:txBody>
      </p:sp>
      <p:sp>
        <p:nvSpPr>
          <p:cNvPr id="5" name="Footer Placeholder 4">
            <a:extLst>
              <a:ext uri="{FF2B5EF4-FFF2-40B4-BE49-F238E27FC236}">
                <a16:creationId xmlns:a16="http://schemas.microsoft.com/office/drawing/2014/main" id="{00236F8E-EA43-8BB7-C53E-52F2E60E75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E676D54-78AC-E3D0-224F-EFB147C4E410}"/>
              </a:ext>
            </a:extLst>
          </p:cNvPr>
          <p:cNvSpPr>
            <a:spLocks noGrp="1"/>
          </p:cNvSpPr>
          <p:nvPr>
            <p:ph type="sldNum" sz="quarter" idx="12"/>
          </p:nvPr>
        </p:nvSpPr>
        <p:spPr/>
        <p:txBody>
          <a:bodyPr/>
          <a:lstStyle/>
          <a:p>
            <a:fld id="{A1AA7EC7-419F-4286-ACA5-C0A53692FA9D}" type="slidenum">
              <a:rPr lang="en-GB" smtClean="0"/>
              <a:t>‹#›</a:t>
            </a:fld>
            <a:endParaRPr lang="en-GB"/>
          </a:p>
        </p:txBody>
      </p:sp>
    </p:spTree>
    <p:extLst>
      <p:ext uri="{BB962C8B-B14F-4D97-AF65-F5344CB8AC3E}">
        <p14:creationId xmlns:p14="http://schemas.microsoft.com/office/powerpoint/2010/main" val="1479842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Text + Image 3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0" name="Picture Placeholder 13">
            <a:extLst>
              <a:ext uri="{FF2B5EF4-FFF2-40B4-BE49-F238E27FC236}">
                <a16:creationId xmlns:a16="http://schemas.microsoft.com/office/drawing/2014/main" id="{36258943-2CF1-3247-23F9-B2B9B92A12A5}"/>
              </a:ext>
            </a:extLst>
          </p:cNvPr>
          <p:cNvSpPr>
            <a:spLocks noGrp="1"/>
          </p:cNvSpPr>
          <p:nvPr>
            <p:ph type="pic" sz="quarter" idx="16"/>
          </p:nvPr>
        </p:nvSpPr>
        <p:spPr>
          <a:xfrm>
            <a:off x="6096000" y="3429000"/>
            <a:ext cx="3060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1" name="Picture Placeholder 13">
            <a:extLst>
              <a:ext uri="{FF2B5EF4-FFF2-40B4-BE49-F238E27FC236}">
                <a16:creationId xmlns:a16="http://schemas.microsoft.com/office/drawing/2014/main" id="{4EDE708E-1108-9C36-65FC-4D746D96C676}"/>
              </a:ext>
            </a:extLst>
          </p:cNvPr>
          <p:cNvSpPr>
            <a:spLocks noGrp="1"/>
          </p:cNvSpPr>
          <p:nvPr>
            <p:ph type="pic" sz="quarter" idx="17"/>
          </p:nvPr>
        </p:nvSpPr>
        <p:spPr>
          <a:xfrm>
            <a:off x="9168000" y="3429000"/>
            <a:ext cx="3024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349028045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Text + Image 4 – Anthracite">
    <p:bg>
      <p:bgPr>
        <a:solidFill>
          <a:schemeClr val="accent5"/>
        </a:solidFill>
        <a:effectLst/>
      </p:bgPr>
    </p:bg>
    <p:spTree>
      <p:nvGrpSpPr>
        <p:cNvPr id="1" name=""/>
        <p:cNvGrpSpPr/>
        <p:nvPr/>
      </p:nvGrpSpPr>
      <p:grpSpPr>
        <a:xfrm>
          <a:off x="0" y="0"/>
          <a:ext cx="0" cy="0"/>
          <a:chOff x="0" y="0"/>
          <a:chExt cx="0" cy="0"/>
        </a:xfrm>
      </p:grpSpPr>
      <p:sp>
        <p:nvSpPr>
          <p:cNvPr id="10" name="Picture Placeholder 13">
            <a:extLst>
              <a:ext uri="{FF2B5EF4-FFF2-40B4-BE49-F238E27FC236}">
                <a16:creationId xmlns:a16="http://schemas.microsoft.com/office/drawing/2014/main" id="{36258943-2CF1-3247-23F9-B2B9B92A12A5}"/>
              </a:ext>
            </a:extLst>
          </p:cNvPr>
          <p:cNvSpPr>
            <a:spLocks noGrp="1"/>
          </p:cNvSpPr>
          <p:nvPr>
            <p:ph type="pic" sz="quarter" idx="16"/>
          </p:nvPr>
        </p:nvSpPr>
        <p:spPr>
          <a:xfrm>
            <a:off x="6096000" y="3429000"/>
            <a:ext cx="3060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1" name="Picture Placeholder 13">
            <a:extLst>
              <a:ext uri="{FF2B5EF4-FFF2-40B4-BE49-F238E27FC236}">
                <a16:creationId xmlns:a16="http://schemas.microsoft.com/office/drawing/2014/main" id="{4EDE708E-1108-9C36-65FC-4D746D96C676}"/>
              </a:ext>
            </a:extLst>
          </p:cNvPr>
          <p:cNvSpPr>
            <a:spLocks noGrp="1"/>
          </p:cNvSpPr>
          <p:nvPr>
            <p:ph type="pic" sz="quarter" idx="17"/>
          </p:nvPr>
        </p:nvSpPr>
        <p:spPr>
          <a:xfrm>
            <a:off x="9168000" y="3429000"/>
            <a:ext cx="3024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3" name="Picture Placeholder 13">
            <a:extLst>
              <a:ext uri="{FF2B5EF4-FFF2-40B4-BE49-F238E27FC236}">
                <a16:creationId xmlns:a16="http://schemas.microsoft.com/office/drawing/2014/main" id="{7E437811-E159-5260-F23A-A5ECA1CE33E2}"/>
              </a:ext>
            </a:extLst>
          </p:cNvPr>
          <p:cNvSpPr>
            <a:spLocks noGrp="1"/>
          </p:cNvSpPr>
          <p:nvPr>
            <p:ph type="pic" sz="quarter" idx="18"/>
          </p:nvPr>
        </p:nvSpPr>
        <p:spPr>
          <a:xfrm>
            <a:off x="6096000" y="0"/>
            <a:ext cx="3060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4" name="Picture Placeholder 13">
            <a:extLst>
              <a:ext uri="{FF2B5EF4-FFF2-40B4-BE49-F238E27FC236}">
                <a16:creationId xmlns:a16="http://schemas.microsoft.com/office/drawing/2014/main" id="{C75829FC-4E17-B506-87C2-047EA09E3063}"/>
              </a:ext>
            </a:extLst>
          </p:cNvPr>
          <p:cNvSpPr>
            <a:spLocks noGrp="1"/>
          </p:cNvSpPr>
          <p:nvPr>
            <p:ph type="pic" sz="quarter" idx="19"/>
          </p:nvPr>
        </p:nvSpPr>
        <p:spPr>
          <a:xfrm>
            <a:off x="9168000" y="0"/>
            <a:ext cx="3024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360959483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Text + Large Image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8317916"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267436315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Text + Large Image 2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4176000" cy="6858000"/>
          </a:xfrm>
          <a:prstGeom prst="rect">
            <a:avLst/>
          </a:prstGeom>
          <a:solidFill>
            <a:schemeClr val="bg1">
              <a:lumMod val="95000"/>
            </a:schemeClr>
          </a:solidFill>
        </p:spPr>
        <p:txBody>
          <a:bodyPr/>
          <a:lstStyle>
            <a:lvl1pPr marL="0" indent="0">
              <a:buNone/>
              <a:defRPr/>
            </a:lvl1pPr>
          </a:lstStyle>
          <a:p>
            <a:endParaRPr lang="en-GB"/>
          </a:p>
        </p:txBody>
      </p:sp>
      <p:sp>
        <p:nvSpPr>
          <p:cNvPr id="10" name="Picture Placeholder 13">
            <a:extLst>
              <a:ext uri="{FF2B5EF4-FFF2-40B4-BE49-F238E27FC236}">
                <a16:creationId xmlns:a16="http://schemas.microsoft.com/office/drawing/2014/main" id="{35E0636B-F674-2176-2BD5-CBDE6164261C}"/>
              </a:ext>
            </a:extLst>
          </p:cNvPr>
          <p:cNvSpPr>
            <a:spLocks noGrp="1"/>
          </p:cNvSpPr>
          <p:nvPr>
            <p:ph type="pic" sz="quarter" idx="16"/>
          </p:nvPr>
        </p:nvSpPr>
        <p:spPr>
          <a:xfrm>
            <a:off x="8034000" y="0"/>
            <a:ext cx="4158000"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222223889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Text + Large Image 3 – Anthracite">
    <p:bg>
      <p:bgPr>
        <a:solidFill>
          <a:schemeClr val="accent5"/>
        </a:solidFill>
        <a:effectLst/>
      </p:bgPr>
    </p:bg>
    <p:spTree>
      <p:nvGrpSpPr>
        <p:cNvPr id="1" name=""/>
        <p:cNvGrpSpPr/>
        <p:nvPr/>
      </p:nvGrpSpPr>
      <p:grpSpPr>
        <a:xfrm>
          <a:off x="0" y="0"/>
          <a:ext cx="0" cy="0"/>
          <a:chOff x="0" y="0"/>
          <a:chExt cx="0" cy="0"/>
        </a:xfrm>
      </p:grpSpPr>
      <p:sp>
        <p:nvSpPr>
          <p:cNvPr id="11" name="Picture Placeholder 13">
            <a:extLst>
              <a:ext uri="{FF2B5EF4-FFF2-40B4-BE49-F238E27FC236}">
                <a16:creationId xmlns:a16="http://schemas.microsoft.com/office/drawing/2014/main" id="{875F8B7E-921E-45CA-D3B6-84A264F771A8}"/>
              </a:ext>
            </a:extLst>
          </p:cNvPr>
          <p:cNvSpPr>
            <a:spLocks noGrp="1"/>
          </p:cNvSpPr>
          <p:nvPr>
            <p:ph type="pic" sz="quarter" idx="17"/>
          </p:nvPr>
        </p:nvSpPr>
        <p:spPr>
          <a:xfrm>
            <a:off x="3872884" y="342900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0" name="Picture Placeholder 13">
            <a:extLst>
              <a:ext uri="{FF2B5EF4-FFF2-40B4-BE49-F238E27FC236}">
                <a16:creationId xmlns:a16="http://schemas.microsoft.com/office/drawing/2014/main" id="{35E0636B-F674-2176-2BD5-CBDE6164261C}"/>
              </a:ext>
            </a:extLst>
          </p:cNvPr>
          <p:cNvSpPr>
            <a:spLocks noGrp="1"/>
          </p:cNvSpPr>
          <p:nvPr>
            <p:ph type="pic" sz="quarter" idx="16"/>
          </p:nvPr>
        </p:nvSpPr>
        <p:spPr>
          <a:xfrm>
            <a:off x="8034000" y="0"/>
            <a:ext cx="4158000"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29104508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Text + Large Image 4 – Anthracite">
    <p:bg>
      <p:bgPr>
        <a:solidFill>
          <a:schemeClr val="accent5"/>
        </a:solidFill>
        <a:effectLst/>
      </p:bgPr>
    </p:bg>
    <p:spTree>
      <p:nvGrpSpPr>
        <p:cNvPr id="1" name=""/>
        <p:cNvGrpSpPr/>
        <p:nvPr/>
      </p:nvGrpSpPr>
      <p:grpSpPr>
        <a:xfrm>
          <a:off x="0" y="0"/>
          <a:ext cx="0" cy="0"/>
          <a:chOff x="0" y="0"/>
          <a:chExt cx="0" cy="0"/>
        </a:xfrm>
      </p:grpSpPr>
      <p:sp>
        <p:nvSpPr>
          <p:cNvPr id="13" name="Picture Placeholder 13">
            <a:extLst>
              <a:ext uri="{FF2B5EF4-FFF2-40B4-BE49-F238E27FC236}">
                <a16:creationId xmlns:a16="http://schemas.microsoft.com/office/drawing/2014/main" id="{B719D648-B84E-79B4-FBB3-DC237ABAFA04}"/>
              </a:ext>
            </a:extLst>
          </p:cNvPr>
          <p:cNvSpPr>
            <a:spLocks noGrp="1"/>
          </p:cNvSpPr>
          <p:nvPr>
            <p:ph type="pic" sz="quarter" idx="18"/>
          </p:nvPr>
        </p:nvSpPr>
        <p:spPr>
          <a:xfrm>
            <a:off x="8048884" y="342900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4" name="Picture Placeholder 13">
            <a:extLst>
              <a:ext uri="{FF2B5EF4-FFF2-40B4-BE49-F238E27FC236}">
                <a16:creationId xmlns:a16="http://schemas.microsoft.com/office/drawing/2014/main" id="{2BBCE0BB-20F2-0516-BED0-03622F2D7F9C}"/>
              </a:ext>
            </a:extLst>
          </p:cNvPr>
          <p:cNvSpPr>
            <a:spLocks noGrp="1"/>
          </p:cNvSpPr>
          <p:nvPr>
            <p:ph type="pic" sz="quarter" idx="19"/>
          </p:nvPr>
        </p:nvSpPr>
        <p:spPr>
          <a:xfrm>
            <a:off x="8048884" y="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1" name="Picture Placeholder 13">
            <a:extLst>
              <a:ext uri="{FF2B5EF4-FFF2-40B4-BE49-F238E27FC236}">
                <a16:creationId xmlns:a16="http://schemas.microsoft.com/office/drawing/2014/main" id="{875F8B7E-921E-45CA-D3B6-84A264F771A8}"/>
              </a:ext>
            </a:extLst>
          </p:cNvPr>
          <p:cNvSpPr>
            <a:spLocks noGrp="1"/>
          </p:cNvSpPr>
          <p:nvPr>
            <p:ph type="pic" sz="quarter" idx="17"/>
          </p:nvPr>
        </p:nvSpPr>
        <p:spPr>
          <a:xfrm>
            <a:off x="3872884" y="342900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343422989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Title + Image Only – Wh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0" y="1054623"/>
            <a:ext cx="12192000" cy="5802895"/>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247441275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Title + Content – White">
    <p:bg>
      <p:bgPr>
        <a:solidFill>
          <a:schemeClr val="accent5"/>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a:noFill/>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a:noFill/>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a:noFill/>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a:noFill/>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a:noFill/>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11" name="Content Placeholder 10">
            <a:extLst>
              <a:ext uri="{FF2B5EF4-FFF2-40B4-BE49-F238E27FC236}">
                <a16:creationId xmlns:a16="http://schemas.microsoft.com/office/drawing/2014/main" id="{63428D77-1790-4B0A-2199-66E5FF101016}"/>
              </a:ext>
            </a:extLst>
          </p:cNvPr>
          <p:cNvSpPr>
            <a:spLocks noGrp="1"/>
          </p:cNvSpPr>
          <p:nvPr>
            <p:ph sz="quarter" idx="16"/>
          </p:nvPr>
        </p:nvSpPr>
        <p:spPr>
          <a:xfrm>
            <a:off x="287999" y="1043999"/>
            <a:ext cx="11689201" cy="4896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27055491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ext + Infographics – White">
    <p:bg>
      <p:bgPr>
        <a:solidFill>
          <a:schemeClr val="accent5"/>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4527135-00FC-6C41-BCA1-546030B5DE4D}"/>
              </a:ext>
            </a:extLst>
          </p:cNvPr>
          <p:cNvSpPr/>
          <p:nvPr userDrawn="1"/>
        </p:nvSpPr>
        <p:spPr>
          <a:xfrm>
            <a:off x="6291893" y="0"/>
            <a:ext cx="590010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8">
            <a:extLst>
              <a:ext uri="{FF2B5EF4-FFF2-40B4-BE49-F238E27FC236}">
                <a16:creationId xmlns:a16="http://schemas.microsoft.com/office/drawing/2014/main" id="{5FE84DEF-50B2-014B-9C44-7747606A870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FF5CB7C9-579F-7445-AD96-78269AC7CEF9}"/>
              </a:ext>
            </a:extLst>
          </p:cNvPr>
          <p:cNvSpPr>
            <a:spLocks noGrp="1"/>
          </p:cNvSpPr>
          <p:nvPr>
            <p:ph sz="quarter" idx="14" hasCustomPrompt="1"/>
          </p:nvPr>
        </p:nvSpPr>
        <p:spPr>
          <a:xfrm>
            <a:off x="6825803" y="198000"/>
            <a:ext cx="5150197" cy="5686863"/>
          </a:xfrm>
          <a:prstGeom prst="rect">
            <a:avLst/>
          </a:prstGeom>
        </p:spPr>
        <p:txBody>
          <a:bodyPr/>
          <a:lstStyle>
            <a:lvl1pPr marL="0" indent="0">
              <a:buNone/>
              <a:defRPr/>
            </a:lvl1pPr>
          </a:lstStyle>
          <a:p>
            <a:pPr lvl="0"/>
            <a:r>
              <a:rPr lang="en-GB"/>
              <a:t>Add chart or other content here</a:t>
            </a:r>
          </a:p>
        </p:txBody>
      </p:sp>
      <p:sp>
        <p:nvSpPr>
          <p:cNvPr id="3" name="Text Placeholder 2">
            <a:extLst>
              <a:ext uri="{FF2B5EF4-FFF2-40B4-BE49-F238E27FC236}">
                <a16:creationId xmlns:a16="http://schemas.microsoft.com/office/drawing/2014/main" id="{A388399D-5F72-8588-0625-526B41F71A7B}"/>
              </a:ext>
            </a:extLst>
          </p:cNvPr>
          <p:cNvSpPr>
            <a:spLocks noGrp="1"/>
          </p:cNvSpPr>
          <p:nvPr>
            <p:ph type="body" idx="1" hasCustomPrompt="1"/>
          </p:nvPr>
        </p:nvSpPr>
        <p:spPr>
          <a:xfrm>
            <a:off x="288000" y="504000"/>
            <a:ext cx="540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5" name="Title Placeholder 1">
            <a:extLst>
              <a:ext uri="{FF2B5EF4-FFF2-40B4-BE49-F238E27FC236}">
                <a16:creationId xmlns:a16="http://schemas.microsoft.com/office/drawing/2014/main" id="{0E310459-7A6D-1A3D-A697-79A68442B442}"/>
              </a:ext>
            </a:extLst>
          </p:cNvPr>
          <p:cNvSpPr>
            <a:spLocks noGrp="1"/>
          </p:cNvSpPr>
          <p:nvPr>
            <p:ph type="title"/>
          </p:nvPr>
        </p:nvSpPr>
        <p:spPr>
          <a:xfrm>
            <a:off x="288000" y="252000"/>
            <a:ext cx="5400000" cy="249300"/>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10" name="Footer Placeholder 4">
            <a:extLst>
              <a:ext uri="{FF2B5EF4-FFF2-40B4-BE49-F238E27FC236}">
                <a16:creationId xmlns:a16="http://schemas.microsoft.com/office/drawing/2014/main" id="{CA6380F6-CC76-AF00-82A7-5D936E575F1A}"/>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11" name="Graphic 10">
            <a:extLst>
              <a:ext uri="{FF2B5EF4-FFF2-40B4-BE49-F238E27FC236}">
                <a16:creationId xmlns:a16="http://schemas.microsoft.com/office/drawing/2014/main" id="{2D9A21C5-5282-C15F-5DB5-AC26BA85C9C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17" name="Slide Number Placeholder 5">
            <a:extLst>
              <a:ext uri="{FF2B5EF4-FFF2-40B4-BE49-F238E27FC236}">
                <a16:creationId xmlns:a16="http://schemas.microsoft.com/office/drawing/2014/main" id="{D476FE29-B6C9-6FCB-4E12-F6803E27377E}"/>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7" name="object 83">
            <a:extLst>
              <a:ext uri="{FF2B5EF4-FFF2-40B4-BE49-F238E27FC236}">
                <a16:creationId xmlns:a16="http://schemas.microsoft.com/office/drawing/2014/main" id="{D9EB414C-0F6F-0EA2-CBC9-276C4EB35D8C}"/>
              </a:ext>
            </a:extLst>
          </p:cNvPr>
          <p:cNvSpPr txBox="1">
            <a:spLocks/>
          </p:cNvSpPr>
          <p:nvPr userDrawn="1"/>
        </p:nvSpPr>
        <p:spPr>
          <a:xfrm>
            <a:off x="9115538" y="6357692"/>
            <a:ext cx="2505405" cy="14400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t>© The Trustees of the Natural History Museum, London</a:t>
            </a:r>
          </a:p>
        </p:txBody>
      </p:sp>
    </p:spTree>
    <p:extLst>
      <p:ext uri="{BB962C8B-B14F-4D97-AF65-F5344CB8AC3E}">
        <p14:creationId xmlns:p14="http://schemas.microsoft.com/office/powerpoint/2010/main" val="328983864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Two Image Text Block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288001" y="1224001"/>
            <a:ext cx="5760000" cy="3131999"/>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18" name="Text Placeholder 16">
            <a:extLst>
              <a:ext uri="{FF2B5EF4-FFF2-40B4-BE49-F238E27FC236}">
                <a16:creationId xmlns:a16="http://schemas.microsoft.com/office/drawing/2014/main" id="{E9E45238-781F-E0AC-9CFB-E644212637CD}"/>
              </a:ext>
            </a:extLst>
          </p:cNvPr>
          <p:cNvSpPr>
            <a:spLocks noGrp="1"/>
          </p:cNvSpPr>
          <p:nvPr>
            <p:ph type="body" sz="quarter" idx="16"/>
          </p:nvPr>
        </p:nvSpPr>
        <p:spPr>
          <a:xfrm>
            <a:off x="288000" y="4349749"/>
            <a:ext cx="5760000" cy="1512000"/>
          </a:xfrm>
          <a:solidFill>
            <a:schemeClr val="accent3"/>
          </a:solidFill>
        </p:spPr>
        <p:txBody>
          <a:bodyPr lIns="144000" tIns="144000" rIns="230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Picture Placeholder 13">
            <a:extLst>
              <a:ext uri="{FF2B5EF4-FFF2-40B4-BE49-F238E27FC236}">
                <a16:creationId xmlns:a16="http://schemas.microsoft.com/office/drawing/2014/main" id="{2FA94617-1F90-5918-8DA2-14A982C2854D}"/>
              </a:ext>
            </a:extLst>
          </p:cNvPr>
          <p:cNvSpPr>
            <a:spLocks noGrp="1"/>
          </p:cNvSpPr>
          <p:nvPr>
            <p:ph type="pic" sz="quarter" idx="17"/>
          </p:nvPr>
        </p:nvSpPr>
        <p:spPr>
          <a:xfrm>
            <a:off x="6159140" y="1224001"/>
            <a:ext cx="5760000" cy="3131999"/>
          </a:xfrm>
          <a:prstGeom prst="rect">
            <a:avLst/>
          </a:prstGeom>
          <a:solidFill>
            <a:schemeClr val="bg1">
              <a:lumMod val="95000"/>
            </a:schemeClr>
          </a:solidFill>
        </p:spPr>
        <p:txBody>
          <a:bodyPr/>
          <a:lstStyle>
            <a:lvl1pPr marL="0" indent="0">
              <a:buNone/>
              <a:defRPr/>
            </a:lvl1pPr>
          </a:lstStyle>
          <a:p>
            <a:endParaRPr lang="en-GB"/>
          </a:p>
        </p:txBody>
      </p:sp>
      <p:sp>
        <p:nvSpPr>
          <p:cNvPr id="22" name="Text Placeholder 16">
            <a:extLst>
              <a:ext uri="{FF2B5EF4-FFF2-40B4-BE49-F238E27FC236}">
                <a16:creationId xmlns:a16="http://schemas.microsoft.com/office/drawing/2014/main" id="{035B64D6-B7B8-CEA2-BC69-EFE33B8D8F41}"/>
              </a:ext>
            </a:extLst>
          </p:cNvPr>
          <p:cNvSpPr>
            <a:spLocks noGrp="1"/>
          </p:cNvSpPr>
          <p:nvPr>
            <p:ph type="body" sz="quarter" idx="18"/>
          </p:nvPr>
        </p:nvSpPr>
        <p:spPr>
          <a:xfrm>
            <a:off x="6159139" y="4349749"/>
            <a:ext cx="5760000" cy="1512000"/>
          </a:xfrm>
          <a:solidFill>
            <a:schemeClr val="accent3"/>
          </a:solidFill>
        </p:spPr>
        <p:txBody>
          <a:bodyPr lIns="144000" tIns="144000" rIns="230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6815601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Slide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6858000"/>
          </a:xfrm>
          <a:prstGeom prst="rect">
            <a:avLst/>
          </a:prstGeom>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a:noFill/>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hasCustomPrompt="1"/>
          </p:nvPr>
        </p:nvSpPr>
        <p:spPr>
          <a:xfrm>
            <a:off x="288000" y="252000"/>
            <a:ext cx="5400000" cy="249299"/>
          </a:xfrm>
          <a:prstGeom prst="rect">
            <a:avLst/>
          </a:prstGeom>
          <a:noFill/>
        </p:spPr>
        <p:txBody>
          <a:bodyPr vert="horz" wrap="square" lIns="0" tIns="0" rIns="0" bIns="0" rtlCol="0" anchor="t" anchorCtr="0">
            <a:spAutoFit/>
          </a:bodyPr>
          <a:lstStyle>
            <a:lvl1pPr>
              <a:defRPr>
                <a:solidFill>
                  <a:schemeClr val="bg1"/>
                </a:solidFill>
              </a:defRPr>
            </a:lvl1pPr>
          </a:lstStyle>
          <a:p>
            <a:r>
              <a:rPr lang="en-US"/>
              <a:t>Agenda</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hasCustomPrompt="1"/>
          </p:nvPr>
        </p:nvSpPr>
        <p:spPr>
          <a:xfrm>
            <a:off x="288000" y="1224000"/>
            <a:ext cx="5400000" cy="4373563"/>
          </a:xfrm>
          <a:prstGeom prst="rect">
            <a:avLst/>
          </a:prstGeom>
        </p:spPr>
        <p:txBody>
          <a:bodyPr/>
          <a:lstStyle>
            <a:lvl1pPr marL="342000" indent="-342000">
              <a:buNone/>
              <a:tabLst/>
              <a:defRPr sz="1800">
                <a:solidFill>
                  <a:schemeClr val="bg1"/>
                </a:solidFill>
                <a:latin typeface="+mn-lt"/>
              </a:defRPr>
            </a:lvl1pPr>
            <a:lvl2pPr>
              <a:defRPr>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1	Click to edit Master text styles</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302751358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Three Image Text Block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288001" y="1224001"/>
            <a:ext cx="3780000" cy="3131999"/>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18" name="Text Placeholder 16">
            <a:extLst>
              <a:ext uri="{FF2B5EF4-FFF2-40B4-BE49-F238E27FC236}">
                <a16:creationId xmlns:a16="http://schemas.microsoft.com/office/drawing/2014/main" id="{E9E45238-781F-E0AC-9CFB-E644212637CD}"/>
              </a:ext>
            </a:extLst>
          </p:cNvPr>
          <p:cNvSpPr>
            <a:spLocks noGrp="1"/>
          </p:cNvSpPr>
          <p:nvPr>
            <p:ph type="body" sz="quarter" idx="16"/>
          </p:nvPr>
        </p:nvSpPr>
        <p:spPr>
          <a:xfrm>
            <a:off x="288000" y="4349749"/>
            <a:ext cx="3780000" cy="1512000"/>
          </a:xfrm>
          <a:solidFill>
            <a:schemeClr val="accent3"/>
          </a:solidFill>
        </p:spPr>
        <p:txBody>
          <a:bodyPr lIns="144000" tIns="144000" rIns="86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Picture Placeholder 13">
            <a:extLst>
              <a:ext uri="{FF2B5EF4-FFF2-40B4-BE49-F238E27FC236}">
                <a16:creationId xmlns:a16="http://schemas.microsoft.com/office/drawing/2014/main" id="{2FA94617-1F90-5918-8DA2-14A982C2854D}"/>
              </a:ext>
            </a:extLst>
          </p:cNvPr>
          <p:cNvSpPr>
            <a:spLocks noGrp="1"/>
          </p:cNvSpPr>
          <p:nvPr>
            <p:ph type="pic" sz="quarter" idx="17"/>
          </p:nvPr>
        </p:nvSpPr>
        <p:spPr>
          <a:xfrm>
            <a:off x="8123999" y="1224001"/>
            <a:ext cx="3780000" cy="3131999"/>
          </a:xfrm>
          <a:prstGeom prst="rect">
            <a:avLst/>
          </a:prstGeom>
          <a:solidFill>
            <a:schemeClr val="bg1">
              <a:lumMod val="95000"/>
            </a:schemeClr>
          </a:solidFill>
        </p:spPr>
        <p:txBody>
          <a:bodyPr/>
          <a:lstStyle>
            <a:lvl1pPr marL="0" indent="0">
              <a:buNone/>
              <a:defRPr/>
            </a:lvl1pPr>
          </a:lstStyle>
          <a:p>
            <a:endParaRPr lang="en-GB"/>
          </a:p>
        </p:txBody>
      </p:sp>
      <p:sp>
        <p:nvSpPr>
          <p:cNvPr id="22" name="Text Placeholder 16">
            <a:extLst>
              <a:ext uri="{FF2B5EF4-FFF2-40B4-BE49-F238E27FC236}">
                <a16:creationId xmlns:a16="http://schemas.microsoft.com/office/drawing/2014/main" id="{035B64D6-B7B8-CEA2-BC69-EFE33B8D8F41}"/>
              </a:ext>
            </a:extLst>
          </p:cNvPr>
          <p:cNvSpPr>
            <a:spLocks noGrp="1"/>
          </p:cNvSpPr>
          <p:nvPr>
            <p:ph type="body" sz="quarter" idx="18"/>
          </p:nvPr>
        </p:nvSpPr>
        <p:spPr>
          <a:xfrm>
            <a:off x="8123998" y="4349749"/>
            <a:ext cx="3780000" cy="1512000"/>
          </a:xfrm>
          <a:solidFill>
            <a:schemeClr val="accent3"/>
          </a:solidFill>
        </p:spPr>
        <p:txBody>
          <a:bodyPr lIns="144000" tIns="144000" rIns="86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Picture Placeholder 13">
            <a:extLst>
              <a:ext uri="{FF2B5EF4-FFF2-40B4-BE49-F238E27FC236}">
                <a16:creationId xmlns:a16="http://schemas.microsoft.com/office/drawing/2014/main" id="{E05BC0A0-252A-35E7-B2CB-3206443D1B02}"/>
              </a:ext>
            </a:extLst>
          </p:cNvPr>
          <p:cNvSpPr>
            <a:spLocks noGrp="1"/>
          </p:cNvSpPr>
          <p:nvPr>
            <p:ph type="pic" sz="quarter" idx="19"/>
          </p:nvPr>
        </p:nvSpPr>
        <p:spPr>
          <a:xfrm>
            <a:off x="4206000" y="1224001"/>
            <a:ext cx="3780000" cy="3131999"/>
          </a:xfrm>
          <a:prstGeom prst="rect">
            <a:avLst/>
          </a:prstGeom>
          <a:solidFill>
            <a:schemeClr val="bg1">
              <a:lumMod val="95000"/>
            </a:schemeClr>
          </a:solidFill>
        </p:spPr>
        <p:txBody>
          <a:bodyPr/>
          <a:lstStyle>
            <a:lvl1pPr marL="0" indent="0">
              <a:buNone/>
              <a:defRPr/>
            </a:lvl1pPr>
          </a:lstStyle>
          <a:p>
            <a:endParaRPr lang="en-GB"/>
          </a:p>
        </p:txBody>
      </p:sp>
      <p:sp>
        <p:nvSpPr>
          <p:cNvPr id="11" name="Text Placeholder 16">
            <a:extLst>
              <a:ext uri="{FF2B5EF4-FFF2-40B4-BE49-F238E27FC236}">
                <a16:creationId xmlns:a16="http://schemas.microsoft.com/office/drawing/2014/main" id="{D6AE8B65-BD99-902C-E5AA-13EC50D89724}"/>
              </a:ext>
            </a:extLst>
          </p:cNvPr>
          <p:cNvSpPr>
            <a:spLocks noGrp="1"/>
          </p:cNvSpPr>
          <p:nvPr>
            <p:ph type="body" sz="quarter" idx="20"/>
          </p:nvPr>
        </p:nvSpPr>
        <p:spPr>
          <a:xfrm>
            <a:off x="4205999" y="4349749"/>
            <a:ext cx="3780000" cy="1512000"/>
          </a:xfrm>
          <a:solidFill>
            <a:schemeClr val="accent3"/>
          </a:solidFill>
        </p:spPr>
        <p:txBody>
          <a:bodyPr lIns="144000" tIns="144000" rIns="86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64087359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Four Image Text Block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288001"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18" name="Text Placeholder 16">
            <a:extLst>
              <a:ext uri="{FF2B5EF4-FFF2-40B4-BE49-F238E27FC236}">
                <a16:creationId xmlns:a16="http://schemas.microsoft.com/office/drawing/2014/main" id="{E9E45238-781F-E0AC-9CFB-E644212637CD}"/>
              </a:ext>
            </a:extLst>
          </p:cNvPr>
          <p:cNvSpPr>
            <a:spLocks noGrp="1"/>
          </p:cNvSpPr>
          <p:nvPr>
            <p:ph type="body" sz="quarter" idx="16"/>
          </p:nvPr>
        </p:nvSpPr>
        <p:spPr>
          <a:xfrm>
            <a:off x="288000"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Picture Placeholder 13">
            <a:extLst>
              <a:ext uri="{FF2B5EF4-FFF2-40B4-BE49-F238E27FC236}">
                <a16:creationId xmlns:a16="http://schemas.microsoft.com/office/drawing/2014/main" id="{2FA94617-1F90-5918-8DA2-14A982C2854D}"/>
              </a:ext>
            </a:extLst>
          </p:cNvPr>
          <p:cNvSpPr>
            <a:spLocks noGrp="1"/>
          </p:cNvSpPr>
          <p:nvPr>
            <p:ph type="pic" sz="quarter" idx="17"/>
          </p:nvPr>
        </p:nvSpPr>
        <p:spPr>
          <a:xfrm>
            <a:off x="9095999"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22" name="Text Placeholder 16">
            <a:extLst>
              <a:ext uri="{FF2B5EF4-FFF2-40B4-BE49-F238E27FC236}">
                <a16:creationId xmlns:a16="http://schemas.microsoft.com/office/drawing/2014/main" id="{035B64D6-B7B8-CEA2-BC69-EFE33B8D8F41}"/>
              </a:ext>
            </a:extLst>
          </p:cNvPr>
          <p:cNvSpPr>
            <a:spLocks noGrp="1"/>
          </p:cNvSpPr>
          <p:nvPr>
            <p:ph type="body" sz="quarter" idx="18"/>
          </p:nvPr>
        </p:nvSpPr>
        <p:spPr>
          <a:xfrm>
            <a:off x="9095998"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Picture Placeholder 13">
            <a:extLst>
              <a:ext uri="{FF2B5EF4-FFF2-40B4-BE49-F238E27FC236}">
                <a16:creationId xmlns:a16="http://schemas.microsoft.com/office/drawing/2014/main" id="{E05BC0A0-252A-35E7-B2CB-3206443D1B02}"/>
              </a:ext>
            </a:extLst>
          </p:cNvPr>
          <p:cNvSpPr>
            <a:spLocks noGrp="1"/>
          </p:cNvSpPr>
          <p:nvPr>
            <p:ph type="pic" sz="quarter" idx="19"/>
          </p:nvPr>
        </p:nvSpPr>
        <p:spPr>
          <a:xfrm>
            <a:off x="3224000"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11" name="Text Placeholder 16">
            <a:extLst>
              <a:ext uri="{FF2B5EF4-FFF2-40B4-BE49-F238E27FC236}">
                <a16:creationId xmlns:a16="http://schemas.microsoft.com/office/drawing/2014/main" id="{D6AE8B65-BD99-902C-E5AA-13EC50D89724}"/>
              </a:ext>
            </a:extLst>
          </p:cNvPr>
          <p:cNvSpPr>
            <a:spLocks noGrp="1"/>
          </p:cNvSpPr>
          <p:nvPr>
            <p:ph type="body" sz="quarter" idx="20"/>
          </p:nvPr>
        </p:nvSpPr>
        <p:spPr>
          <a:xfrm>
            <a:off x="3223999"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Picture Placeholder 13">
            <a:extLst>
              <a:ext uri="{FF2B5EF4-FFF2-40B4-BE49-F238E27FC236}">
                <a16:creationId xmlns:a16="http://schemas.microsoft.com/office/drawing/2014/main" id="{E95B51CC-6291-9FD8-D591-E5BD736C3BB8}"/>
              </a:ext>
            </a:extLst>
          </p:cNvPr>
          <p:cNvSpPr>
            <a:spLocks noGrp="1"/>
          </p:cNvSpPr>
          <p:nvPr>
            <p:ph type="pic" sz="quarter" idx="21"/>
          </p:nvPr>
        </p:nvSpPr>
        <p:spPr>
          <a:xfrm>
            <a:off x="6159999"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13" name="Text Placeholder 16">
            <a:extLst>
              <a:ext uri="{FF2B5EF4-FFF2-40B4-BE49-F238E27FC236}">
                <a16:creationId xmlns:a16="http://schemas.microsoft.com/office/drawing/2014/main" id="{A5D0CC28-F86F-18AD-E083-8977AFE22896}"/>
              </a:ext>
            </a:extLst>
          </p:cNvPr>
          <p:cNvSpPr>
            <a:spLocks noGrp="1"/>
          </p:cNvSpPr>
          <p:nvPr>
            <p:ph type="body" sz="quarter" idx="22"/>
          </p:nvPr>
        </p:nvSpPr>
        <p:spPr>
          <a:xfrm>
            <a:off x="6159998"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5074300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Quote + Two Image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342" y="0"/>
            <a:ext cx="6094800" cy="6858000"/>
          </a:xfrm>
          <a:prstGeom prst="rect">
            <a:avLst/>
          </a:prstGeom>
          <a:solidFill>
            <a:schemeClr val="bg1">
              <a:lumMod val="95000"/>
            </a:schemeClr>
          </a:solidFill>
        </p:spPr>
        <p:txBody>
          <a:bodyPr/>
          <a:lstStyle>
            <a:lvl1pPr marL="0" indent="0">
              <a:buNone/>
              <a:defRPr>
                <a:solidFill>
                  <a:schemeClr val="bg1"/>
                </a:solidFill>
              </a:defRPr>
            </a:lvl1pPr>
          </a:lstStyle>
          <a:p>
            <a:endParaRPr lang="en-GB"/>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hasCustomPrompt="1"/>
          </p:nvPr>
        </p:nvSpPr>
        <p:spPr>
          <a:xfrm>
            <a:off x="288000" y="1224000"/>
            <a:ext cx="5400000" cy="4373563"/>
          </a:xfrm>
          <a:prstGeom prst="rect">
            <a:avLst/>
          </a:prstGeom>
        </p:spPr>
        <p:txBody>
          <a:bodyPr anchor="ctr" anchorCtr="0"/>
          <a:lstStyle>
            <a:lvl1pPr marL="0" indent="0" algn="ctr">
              <a:buNone/>
              <a:defRPr sz="1800">
                <a:solidFill>
                  <a:schemeClr val="bg1"/>
                </a:solidFill>
                <a:latin typeface="+mn-lt"/>
              </a:defRPr>
            </a:lvl1pPr>
            <a:lvl2pPr marL="0" indent="0" algn="ctr">
              <a:spcBef>
                <a:spcPts val="1500"/>
              </a:spcBef>
              <a:buNone/>
              <a:defRPr b="1" i="0" cap="all" baseline="0">
                <a:solidFill>
                  <a:schemeClr val="bg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‘Quote text goes here’</a:t>
            </a:r>
          </a:p>
          <a:p>
            <a:pPr lvl="1"/>
            <a:r>
              <a:rPr lang="en-GB"/>
              <a:t>Second level</a:t>
            </a:r>
          </a:p>
        </p:txBody>
      </p:sp>
      <p:sp>
        <p:nvSpPr>
          <p:cNvPr id="14" name="Picture Placeholder 12">
            <a:extLst>
              <a:ext uri="{FF2B5EF4-FFF2-40B4-BE49-F238E27FC236}">
                <a16:creationId xmlns:a16="http://schemas.microsoft.com/office/drawing/2014/main" id="{D8B78B49-BC35-180C-C3AF-949D1022C8E0}"/>
              </a:ext>
            </a:extLst>
          </p:cNvPr>
          <p:cNvSpPr>
            <a:spLocks noGrp="1"/>
          </p:cNvSpPr>
          <p:nvPr>
            <p:ph type="pic" sz="quarter" idx="16"/>
          </p:nvPr>
        </p:nvSpPr>
        <p:spPr>
          <a:xfrm>
            <a:off x="6919538" y="1223963"/>
            <a:ext cx="4392000" cy="4392000"/>
          </a:xfrm>
          <a:prstGeom prst="ellipse">
            <a:avLst/>
          </a:prstGeom>
          <a:solidFill>
            <a:schemeClr val="bg1">
              <a:lumMod val="95000"/>
            </a:schemeClr>
          </a:solidFill>
        </p:spPr>
        <p:txBody>
          <a:bodyPr/>
          <a:lstStyle>
            <a:lvl1pPr marL="0" indent="0">
              <a:buNone/>
              <a:defRPr/>
            </a:lvl1pPr>
          </a:lstStyle>
          <a:p>
            <a:endParaRPr lang="en-GB"/>
          </a:p>
        </p:txBody>
      </p:sp>
    </p:spTree>
    <p:extLst>
      <p:ext uri="{BB962C8B-B14F-4D97-AF65-F5344CB8AC3E}">
        <p14:creationId xmlns:p14="http://schemas.microsoft.com/office/powerpoint/2010/main" val="334319865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Quote + Image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6858000"/>
          </a:xfrm>
          <a:prstGeom prst="rect">
            <a:avLst/>
          </a:prstGeom>
          <a:solidFill>
            <a:schemeClr val="bg1">
              <a:lumMod val="95000"/>
            </a:schemeClr>
          </a:solidFill>
        </p:spPr>
        <p:txBody>
          <a:bodyPr/>
          <a:lstStyle>
            <a:lvl1pPr marL="0" indent="0">
              <a:buNone/>
              <a:defRPr/>
            </a:lvl1pPr>
          </a:lstStyle>
          <a:p>
            <a:endParaRPr lang="en-GB"/>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hasCustomPrompt="1"/>
          </p:nvPr>
        </p:nvSpPr>
        <p:spPr>
          <a:xfrm>
            <a:off x="288000" y="1224000"/>
            <a:ext cx="5400000" cy="4373563"/>
          </a:xfrm>
          <a:prstGeom prst="rect">
            <a:avLst/>
          </a:prstGeom>
        </p:spPr>
        <p:txBody>
          <a:bodyPr anchor="ctr" anchorCtr="0"/>
          <a:lstStyle>
            <a:lvl1pPr marL="0" indent="0" algn="ctr">
              <a:buNone/>
              <a:defRPr sz="1800">
                <a:solidFill>
                  <a:schemeClr val="bg1"/>
                </a:solidFill>
                <a:latin typeface="+mn-lt"/>
              </a:defRPr>
            </a:lvl1pPr>
            <a:lvl2pPr marL="0" indent="0" algn="ctr">
              <a:spcBef>
                <a:spcPts val="1500"/>
              </a:spcBef>
              <a:buNone/>
              <a:defRPr b="1" i="0" cap="all" baseline="0">
                <a:solidFill>
                  <a:schemeClr val="bg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‘Quote text goes here’</a:t>
            </a:r>
          </a:p>
          <a:p>
            <a:pPr lvl="1"/>
            <a:r>
              <a:rPr lang="en-GB"/>
              <a:t>Second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Tree>
    <p:extLst>
      <p:ext uri="{BB962C8B-B14F-4D97-AF65-F5344CB8AC3E}">
        <p14:creationId xmlns:p14="http://schemas.microsoft.com/office/powerpoint/2010/main" val="242867775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Divider Slide – Anthracite">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3415-9ABB-468D-8000-D4709829BACC}"/>
              </a:ext>
            </a:extLst>
          </p:cNvPr>
          <p:cNvSpPr>
            <a:spLocks noGrp="1"/>
          </p:cNvSpPr>
          <p:nvPr>
            <p:ph type="title" hasCustomPrompt="1"/>
          </p:nvPr>
        </p:nvSpPr>
        <p:spPr>
          <a:xfrm>
            <a:off x="212400" y="2808000"/>
            <a:ext cx="11764800" cy="751872"/>
          </a:xfrm>
          <a:prstGeom prst="rect">
            <a:avLst/>
          </a:prstGeom>
        </p:spPr>
        <p:txBody>
          <a:bodyPr anchor="ctr" anchorCtr="0"/>
          <a:lstStyle>
            <a:lvl1pPr algn="ctr">
              <a:lnSpc>
                <a:spcPct val="105000"/>
              </a:lnSpc>
              <a:defRPr sz="5000" cap="none" baseline="0">
                <a:solidFill>
                  <a:schemeClr val="bg1"/>
                </a:solidFill>
              </a:defRPr>
            </a:lvl1pPr>
          </a:lstStyle>
          <a:p>
            <a:r>
              <a:rPr lang="en-US"/>
              <a:t>Divider headline</a:t>
            </a:r>
            <a:endParaRPr lang="en-GB"/>
          </a:p>
        </p:txBody>
      </p:sp>
      <p:sp>
        <p:nvSpPr>
          <p:cNvPr id="4" name="Footer Placeholder 4">
            <a:extLst>
              <a:ext uri="{FF2B5EF4-FFF2-40B4-BE49-F238E27FC236}">
                <a16:creationId xmlns:a16="http://schemas.microsoft.com/office/drawing/2014/main" id="{30047339-7B32-1229-E1D9-4CE9FB6205E2}"/>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8" name="Graphic 7">
            <a:extLst>
              <a:ext uri="{FF2B5EF4-FFF2-40B4-BE49-F238E27FC236}">
                <a16:creationId xmlns:a16="http://schemas.microsoft.com/office/drawing/2014/main" id="{FCE4DD37-74DC-18EC-6F27-3C10BFB66B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12" name="Slide Number Placeholder 5">
            <a:extLst>
              <a:ext uri="{FF2B5EF4-FFF2-40B4-BE49-F238E27FC236}">
                <a16:creationId xmlns:a16="http://schemas.microsoft.com/office/drawing/2014/main" id="{FF7CB1C1-CD15-C2DF-A1E2-7D4A1AADF691}"/>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5" name="object 83">
            <a:extLst>
              <a:ext uri="{FF2B5EF4-FFF2-40B4-BE49-F238E27FC236}">
                <a16:creationId xmlns:a16="http://schemas.microsoft.com/office/drawing/2014/main" id="{D9234D20-FB61-CEDE-20CC-69E88B4FB93B}"/>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278047031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Team Four – Anthracite">
    <p:bg>
      <p:bgPr>
        <a:solidFill>
          <a:schemeClr val="accent5"/>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31" name="Picture Placeholder 12">
            <a:extLst>
              <a:ext uri="{FF2B5EF4-FFF2-40B4-BE49-F238E27FC236}">
                <a16:creationId xmlns:a16="http://schemas.microsoft.com/office/drawing/2014/main" id="{A33F9058-2F19-BA78-F73E-6247CE98E558}"/>
              </a:ext>
            </a:extLst>
          </p:cNvPr>
          <p:cNvSpPr>
            <a:spLocks noGrp="1"/>
          </p:cNvSpPr>
          <p:nvPr>
            <p:ph type="pic" sz="quarter" idx="16"/>
          </p:nvPr>
        </p:nvSpPr>
        <p:spPr>
          <a:xfrm>
            <a:off x="367114"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2" name="Picture Placeholder 12">
            <a:extLst>
              <a:ext uri="{FF2B5EF4-FFF2-40B4-BE49-F238E27FC236}">
                <a16:creationId xmlns:a16="http://schemas.microsoft.com/office/drawing/2014/main" id="{80830797-0926-92BE-B916-8A1095E84825}"/>
              </a:ext>
            </a:extLst>
          </p:cNvPr>
          <p:cNvSpPr>
            <a:spLocks noGrp="1"/>
          </p:cNvSpPr>
          <p:nvPr>
            <p:ph type="pic" sz="quarter" idx="17"/>
          </p:nvPr>
        </p:nvSpPr>
        <p:spPr>
          <a:xfrm>
            <a:off x="3303783"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3" name="Picture Placeholder 12">
            <a:extLst>
              <a:ext uri="{FF2B5EF4-FFF2-40B4-BE49-F238E27FC236}">
                <a16:creationId xmlns:a16="http://schemas.microsoft.com/office/drawing/2014/main" id="{A6F3CF4D-4DAC-5183-1166-D6B479059CE7}"/>
              </a:ext>
            </a:extLst>
          </p:cNvPr>
          <p:cNvSpPr>
            <a:spLocks noGrp="1"/>
          </p:cNvSpPr>
          <p:nvPr>
            <p:ph type="pic" sz="quarter" idx="18"/>
          </p:nvPr>
        </p:nvSpPr>
        <p:spPr>
          <a:xfrm>
            <a:off x="9177121"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4" name="Picture Placeholder 12">
            <a:extLst>
              <a:ext uri="{FF2B5EF4-FFF2-40B4-BE49-F238E27FC236}">
                <a16:creationId xmlns:a16="http://schemas.microsoft.com/office/drawing/2014/main" id="{A477D485-CCB3-1F6B-543D-0A804E418098}"/>
              </a:ext>
            </a:extLst>
          </p:cNvPr>
          <p:cNvSpPr>
            <a:spLocks noGrp="1"/>
          </p:cNvSpPr>
          <p:nvPr>
            <p:ph type="pic" sz="quarter" idx="19"/>
          </p:nvPr>
        </p:nvSpPr>
        <p:spPr>
          <a:xfrm>
            <a:off x="6240452"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5" name="Text Placeholder 26">
            <a:extLst>
              <a:ext uri="{FF2B5EF4-FFF2-40B4-BE49-F238E27FC236}">
                <a16:creationId xmlns:a16="http://schemas.microsoft.com/office/drawing/2014/main" id="{5BCA238E-F0C9-C26B-EB0B-60D2E814B60D}"/>
              </a:ext>
            </a:extLst>
          </p:cNvPr>
          <p:cNvSpPr>
            <a:spLocks noGrp="1"/>
          </p:cNvSpPr>
          <p:nvPr>
            <p:ph type="body" sz="quarter" idx="20" hasCustomPrompt="1"/>
          </p:nvPr>
        </p:nvSpPr>
        <p:spPr>
          <a:xfrm>
            <a:off x="3547665" y="4621213"/>
            <a:ext cx="2160000" cy="679450"/>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Add name – indent to text style</a:t>
            </a:r>
          </a:p>
          <a:p>
            <a:pPr lvl="1"/>
            <a:r>
              <a:rPr lang="en-GB"/>
              <a:t>Second level</a:t>
            </a:r>
          </a:p>
        </p:txBody>
      </p:sp>
      <p:sp>
        <p:nvSpPr>
          <p:cNvPr id="36" name="Text Placeholder 26">
            <a:extLst>
              <a:ext uri="{FF2B5EF4-FFF2-40B4-BE49-F238E27FC236}">
                <a16:creationId xmlns:a16="http://schemas.microsoft.com/office/drawing/2014/main" id="{37081CF7-D3EE-C6CE-7D41-ED7F8B37B077}"/>
              </a:ext>
            </a:extLst>
          </p:cNvPr>
          <p:cNvSpPr>
            <a:spLocks noGrp="1"/>
          </p:cNvSpPr>
          <p:nvPr>
            <p:ph type="body" sz="quarter" idx="21" hasCustomPrompt="1"/>
          </p:nvPr>
        </p:nvSpPr>
        <p:spPr>
          <a:xfrm>
            <a:off x="610996" y="4621213"/>
            <a:ext cx="2160000" cy="679450"/>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Add name – indent to text style</a:t>
            </a:r>
          </a:p>
          <a:p>
            <a:pPr lvl="1"/>
            <a:r>
              <a:rPr lang="en-GB"/>
              <a:t>Second level</a:t>
            </a:r>
          </a:p>
        </p:txBody>
      </p:sp>
      <p:sp>
        <p:nvSpPr>
          <p:cNvPr id="37" name="Text Placeholder 26">
            <a:extLst>
              <a:ext uri="{FF2B5EF4-FFF2-40B4-BE49-F238E27FC236}">
                <a16:creationId xmlns:a16="http://schemas.microsoft.com/office/drawing/2014/main" id="{D3DF5F59-F59E-9A9E-88DD-BABDD1AD4CCF}"/>
              </a:ext>
            </a:extLst>
          </p:cNvPr>
          <p:cNvSpPr>
            <a:spLocks noGrp="1"/>
          </p:cNvSpPr>
          <p:nvPr>
            <p:ph type="body" sz="quarter" idx="22" hasCustomPrompt="1"/>
          </p:nvPr>
        </p:nvSpPr>
        <p:spPr>
          <a:xfrm>
            <a:off x="9421003" y="4621213"/>
            <a:ext cx="2160000" cy="679450"/>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Add name – indent to text style</a:t>
            </a:r>
          </a:p>
          <a:p>
            <a:pPr lvl="1"/>
            <a:r>
              <a:rPr lang="en-GB"/>
              <a:t>Second level</a:t>
            </a:r>
          </a:p>
        </p:txBody>
      </p:sp>
      <p:sp>
        <p:nvSpPr>
          <p:cNvPr id="38" name="Text Placeholder 26">
            <a:extLst>
              <a:ext uri="{FF2B5EF4-FFF2-40B4-BE49-F238E27FC236}">
                <a16:creationId xmlns:a16="http://schemas.microsoft.com/office/drawing/2014/main" id="{AA837080-4286-4D77-E78C-CC13C164B3E6}"/>
              </a:ext>
            </a:extLst>
          </p:cNvPr>
          <p:cNvSpPr>
            <a:spLocks noGrp="1"/>
          </p:cNvSpPr>
          <p:nvPr>
            <p:ph type="body" sz="quarter" idx="23" hasCustomPrompt="1"/>
          </p:nvPr>
        </p:nvSpPr>
        <p:spPr>
          <a:xfrm>
            <a:off x="6484334" y="4621213"/>
            <a:ext cx="2160000" cy="679450"/>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Add name – indent to text style</a:t>
            </a:r>
          </a:p>
          <a:p>
            <a:pPr lvl="1"/>
            <a:r>
              <a:rPr lang="en-GB"/>
              <a:t>Second level</a:t>
            </a:r>
          </a:p>
        </p:txBody>
      </p:sp>
    </p:spTree>
    <p:extLst>
      <p:ext uri="{BB962C8B-B14F-4D97-AF65-F5344CB8AC3E}">
        <p14:creationId xmlns:p14="http://schemas.microsoft.com/office/powerpoint/2010/main" val="405634469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eam Multi – Anthracite">
    <p:bg>
      <p:bgPr>
        <a:solidFill>
          <a:schemeClr val="accent5"/>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31" name="Picture Placeholder 12">
            <a:extLst>
              <a:ext uri="{FF2B5EF4-FFF2-40B4-BE49-F238E27FC236}">
                <a16:creationId xmlns:a16="http://schemas.microsoft.com/office/drawing/2014/main" id="{A33F9058-2F19-BA78-F73E-6247CE98E558}"/>
              </a:ext>
            </a:extLst>
          </p:cNvPr>
          <p:cNvSpPr>
            <a:spLocks noGrp="1"/>
          </p:cNvSpPr>
          <p:nvPr>
            <p:ph type="pic" sz="quarter" idx="16"/>
          </p:nvPr>
        </p:nvSpPr>
        <p:spPr>
          <a:xfrm>
            <a:off x="702053"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36" name="Text Placeholder 26">
            <a:extLst>
              <a:ext uri="{FF2B5EF4-FFF2-40B4-BE49-F238E27FC236}">
                <a16:creationId xmlns:a16="http://schemas.microsoft.com/office/drawing/2014/main" id="{37081CF7-D3EE-C6CE-7D41-ED7F8B37B077}"/>
              </a:ext>
            </a:extLst>
          </p:cNvPr>
          <p:cNvSpPr>
            <a:spLocks noGrp="1"/>
          </p:cNvSpPr>
          <p:nvPr>
            <p:ph type="body" sz="quarter" idx="21" hasCustomPrompt="1"/>
          </p:nvPr>
        </p:nvSpPr>
        <p:spPr>
          <a:xfrm>
            <a:off x="748136"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17" name="Picture Placeholder 12">
            <a:extLst>
              <a:ext uri="{FF2B5EF4-FFF2-40B4-BE49-F238E27FC236}">
                <a16:creationId xmlns:a16="http://schemas.microsoft.com/office/drawing/2014/main" id="{4933802C-580C-0683-3391-D6BBE13D2A39}"/>
              </a:ext>
            </a:extLst>
          </p:cNvPr>
          <p:cNvSpPr>
            <a:spLocks noGrp="1"/>
          </p:cNvSpPr>
          <p:nvPr>
            <p:ph type="pic" sz="quarter" idx="25"/>
          </p:nvPr>
        </p:nvSpPr>
        <p:spPr>
          <a:xfrm>
            <a:off x="2928864"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18" name="Picture Placeholder 12">
            <a:extLst>
              <a:ext uri="{FF2B5EF4-FFF2-40B4-BE49-F238E27FC236}">
                <a16:creationId xmlns:a16="http://schemas.microsoft.com/office/drawing/2014/main" id="{0ECA70E0-B1C9-CBB7-2033-67AF8D6403B0}"/>
              </a:ext>
            </a:extLst>
          </p:cNvPr>
          <p:cNvSpPr>
            <a:spLocks noGrp="1"/>
          </p:cNvSpPr>
          <p:nvPr>
            <p:ph type="pic" sz="quarter" idx="26"/>
          </p:nvPr>
        </p:nvSpPr>
        <p:spPr>
          <a:xfrm>
            <a:off x="2928864"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19" name="Picture Placeholder 12">
            <a:extLst>
              <a:ext uri="{FF2B5EF4-FFF2-40B4-BE49-F238E27FC236}">
                <a16:creationId xmlns:a16="http://schemas.microsoft.com/office/drawing/2014/main" id="{DD5702B0-25CB-0851-1407-B72F76D24FD8}"/>
              </a:ext>
            </a:extLst>
          </p:cNvPr>
          <p:cNvSpPr>
            <a:spLocks noGrp="1"/>
          </p:cNvSpPr>
          <p:nvPr>
            <p:ph type="pic" sz="quarter" idx="27"/>
          </p:nvPr>
        </p:nvSpPr>
        <p:spPr>
          <a:xfrm>
            <a:off x="5145263"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0" name="Picture Placeholder 12">
            <a:extLst>
              <a:ext uri="{FF2B5EF4-FFF2-40B4-BE49-F238E27FC236}">
                <a16:creationId xmlns:a16="http://schemas.microsoft.com/office/drawing/2014/main" id="{EDCDE10F-F980-EA53-FF5A-7CFC0C73BF26}"/>
              </a:ext>
            </a:extLst>
          </p:cNvPr>
          <p:cNvSpPr>
            <a:spLocks noGrp="1"/>
          </p:cNvSpPr>
          <p:nvPr>
            <p:ph type="pic" sz="quarter" idx="28"/>
          </p:nvPr>
        </p:nvSpPr>
        <p:spPr>
          <a:xfrm>
            <a:off x="5145263"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1" name="Picture Placeholder 12">
            <a:extLst>
              <a:ext uri="{FF2B5EF4-FFF2-40B4-BE49-F238E27FC236}">
                <a16:creationId xmlns:a16="http://schemas.microsoft.com/office/drawing/2014/main" id="{94F89BF8-DAE1-97AE-8A31-8C7D027DC132}"/>
              </a:ext>
            </a:extLst>
          </p:cNvPr>
          <p:cNvSpPr>
            <a:spLocks noGrp="1"/>
          </p:cNvSpPr>
          <p:nvPr>
            <p:ph type="pic" sz="quarter" idx="29"/>
          </p:nvPr>
        </p:nvSpPr>
        <p:spPr>
          <a:xfrm>
            <a:off x="7360429"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2" name="Picture Placeholder 12">
            <a:extLst>
              <a:ext uri="{FF2B5EF4-FFF2-40B4-BE49-F238E27FC236}">
                <a16:creationId xmlns:a16="http://schemas.microsoft.com/office/drawing/2014/main" id="{B74C72E1-39F3-FEBB-8F16-D27F2FD168AE}"/>
              </a:ext>
            </a:extLst>
          </p:cNvPr>
          <p:cNvSpPr>
            <a:spLocks noGrp="1"/>
          </p:cNvSpPr>
          <p:nvPr>
            <p:ph type="pic" sz="quarter" idx="30"/>
          </p:nvPr>
        </p:nvSpPr>
        <p:spPr>
          <a:xfrm>
            <a:off x="7360429"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3" name="Picture Placeholder 12">
            <a:extLst>
              <a:ext uri="{FF2B5EF4-FFF2-40B4-BE49-F238E27FC236}">
                <a16:creationId xmlns:a16="http://schemas.microsoft.com/office/drawing/2014/main" id="{B602F024-0656-78B3-3BF3-AAE2FD754423}"/>
              </a:ext>
            </a:extLst>
          </p:cNvPr>
          <p:cNvSpPr>
            <a:spLocks noGrp="1"/>
          </p:cNvSpPr>
          <p:nvPr>
            <p:ph type="pic" sz="quarter" idx="31"/>
          </p:nvPr>
        </p:nvSpPr>
        <p:spPr>
          <a:xfrm>
            <a:off x="9614232"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4" name="Picture Placeholder 12">
            <a:extLst>
              <a:ext uri="{FF2B5EF4-FFF2-40B4-BE49-F238E27FC236}">
                <a16:creationId xmlns:a16="http://schemas.microsoft.com/office/drawing/2014/main" id="{E8301D06-D8A3-3A42-1856-40114E391608}"/>
              </a:ext>
            </a:extLst>
          </p:cNvPr>
          <p:cNvSpPr>
            <a:spLocks noGrp="1"/>
          </p:cNvSpPr>
          <p:nvPr>
            <p:ph type="pic" sz="quarter" idx="32"/>
          </p:nvPr>
        </p:nvSpPr>
        <p:spPr>
          <a:xfrm>
            <a:off x="9614232"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5" name="Text Placeholder 26">
            <a:extLst>
              <a:ext uri="{FF2B5EF4-FFF2-40B4-BE49-F238E27FC236}">
                <a16:creationId xmlns:a16="http://schemas.microsoft.com/office/drawing/2014/main" id="{0FA54B0B-3B33-D584-05C4-C6781B80A20C}"/>
              </a:ext>
            </a:extLst>
          </p:cNvPr>
          <p:cNvSpPr>
            <a:spLocks noGrp="1"/>
          </p:cNvSpPr>
          <p:nvPr>
            <p:ph type="body" sz="quarter" idx="33" hasCustomPrompt="1"/>
          </p:nvPr>
        </p:nvSpPr>
        <p:spPr>
          <a:xfrm>
            <a:off x="748136"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26" name="Text Placeholder 26">
            <a:extLst>
              <a:ext uri="{FF2B5EF4-FFF2-40B4-BE49-F238E27FC236}">
                <a16:creationId xmlns:a16="http://schemas.microsoft.com/office/drawing/2014/main" id="{0F615FC5-608D-2E8E-A2C2-08B43089FB9F}"/>
              </a:ext>
            </a:extLst>
          </p:cNvPr>
          <p:cNvSpPr>
            <a:spLocks noGrp="1"/>
          </p:cNvSpPr>
          <p:nvPr>
            <p:ph type="body" sz="quarter" idx="34" hasCustomPrompt="1"/>
          </p:nvPr>
        </p:nvSpPr>
        <p:spPr>
          <a:xfrm>
            <a:off x="2974947"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27" name="Text Placeholder 26">
            <a:extLst>
              <a:ext uri="{FF2B5EF4-FFF2-40B4-BE49-F238E27FC236}">
                <a16:creationId xmlns:a16="http://schemas.microsoft.com/office/drawing/2014/main" id="{F5D6178A-390E-ED5C-0F83-62269046DB1A}"/>
              </a:ext>
            </a:extLst>
          </p:cNvPr>
          <p:cNvSpPr>
            <a:spLocks noGrp="1"/>
          </p:cNvSpPr>
          <p:nvPr>
            <p:ph type="body" sz="quarter" idx="35" hasCustomPrompt="1"/>
          </p:nvPr>
        </p:nvSpPr>
        <p:spPr>
          <a:xfrm>
            <a:off x="2974947"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28" name="Text Placeholder 26">
            <a:extLst>
              <a:ext uri="{FF2B5EF4-FFF2-40B4-BE49-F238E27FC236}">
                <a16:creationId xmlns:a16="http://schemas.microsoft.com/office/drawing/2014/main" id="{AC83422F-AB55-2C1F-B15E-6E7F62B514E1}"/>
              </a:ext>
            </a:extLst>
          </p:cNvPr>
          <p:cNvSpPr>
            <a:spLocks noGrp="1"/>
          </p:cNvSpPr>
          <p:nvPr>
            <p:ph type="body" sz="quarter" idx="36" hasCustomPrompt="1"/>
          </p:nvPr>
        </p:nvSpPr>
        <p:spPr>
          <a:xfrm>
            <a:off x="5191346"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29" name="Text Placeholder 26">
            <a:extLst>
              <a:ext uri="{FF2B5EF4-FFF2-40B4-BE49-F238E27FC236}">
                <a16:creationId xmlns:a16="http://schemas.microsoft.com/office/drawing/2014/main" id="{A4769D8B-2DD3-D461-0C9C-B3C871D60E39}"/>
              </a:ext>
            </a:extLst>
          </p:cNvPr>
          <p:cNvSpPr>
            <a:spLocks noGrp="1"/>
          </p:cNvSpPr>
          <p:nvPr>
            <p:ph type="body" sz="quarter" idx="37" hasCustomPrompt="1"/>
          </p:nvPr>
        </p:nvSpPr>
        <p:spPr>
          <a:xfrm>
            <a:off x="5191346"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30" name="Text Placeholder 26">
            <a:extLst>
              <a:ext uri="{FF2B5EF4-FFF2-40B4-BE49-F238E27FC236}">
                <a16:creationId xmlns:a16="http://schemas.microsoft.com/office/drawing/2014/main" id="{4545DEDC-E58B-4E4B-AF3C-6B6C9B82492C}"/>
              </a:ext>
            </a:extLst>
          </p:cNvPr>
          <p:cNvSpPr>
            <a:spLocks noGrp="1"/>
          </p:cNvSpPr>
          <p:nvPr>
            <p:ph type="body" sz="quarter" idx="38" hasCustomPrompt="1"/>
          </p:nvPr>
        </p:nvSpPr>
        <p:spPr>
          <a:xfrm>
            <a:off x="7406512"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39" name="Text Placeholder 26">
            <a:extLst>
              <a:ext uri="{FF2B5EF4-FFF2-40B4-BE49-F238E27FC236}">
                <a16:creationId xmlns:a16="http://schemas.microsoft.com/office/drawing/2014/main" id="{92839883-7543-198D-59BB-52A12CC39E48}"/>
              </a:ext>
            </a:extLst>
          </p:cNvPr>
          <p:cNvSpPr>
            <a:spLocks noGrp="1"/>
          </p:cNvSpPr>
          <p:nvPr>
            <p:ph type="body" sz="quarter" idx="39" hasCustomPrompt="1"/>
          </p:nvPr>
        </p:nvSpPr>
        <p:spPr>
          <a:xfrm>
            <a:off x="7406512"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40" name="Text Placeholder 26">
            <a:extLst>
              <a:ext uri="{FF2B5EF4-FFF2-40B4-BE49-F238E27FC236}">
                <a16:creationId xmlns:a16="http://schemas.microsoft.com/office/drawing/2014/main" id="{22F50C37-B83B-6891-B02A-C4900120BA69}"/>
              </a:ext>
            </a:extLst>
          </p:cNvPr>
          <p:cNvSpPr>
            <a:spLocks noGrp="1"/>
          </p:cNvSpPr>
          <p:nvPr>
            <p:ph type="body" sz="quarter" idx="40" hasCustomPrompt="1"/>
          </p:nvPr>
        </p:nvSpPr>
        <p:spPr>
          <a:xfrm>
            <a:off x="9660315"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41" name="Text Placeholder 26">
            <a:extLst>
              <a:ext uri="{FF2B5EF4-FFF2-40B4-BE49-F238E27FC236}">
                <a16:creationId xmlns:a16="http://schemas.microsoft.com/office/drawing/2014/main" id="{9A3F2ABE-FC6E-D027-667B-49B53485B676}"/>
              </a:ext>
            </a:extLst>
          </p:cNvPr>
          <p:cNvSpPr>
            <a:spLocks noGrp="1"/>
          </p:cNvSpPr>
          <p:nvPr>
            <p:ph type="body" sz="quarter" idx="41" hasCustomPrompt="1"/>
          </p:nvPr>
        </p:nvSpPr>
        <p:spPr>
          <a:xfrm>
            <a:off x="9660315"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10" name="Picture Placeholder 12">
            <a:extLst>
              <a:ext uri="{FF2B5EF4-FFF2-40B4-BE49-F238E27FC236}">
                <a16:creationId xmlns:a16="http://schemas.microsoft.com/office/drawing/2014/main" id="{2DB60227-1F00-1798-6466-609E4C811EAC}"/>
              </a:ext>
            </a:extLst>
          </p:cNvPr>
          <p:cNvSpPr>
            <a:spLocks noGrp="1"/>
          </p:cNvSpPr>
          <p:nvPr>
            <p:ph type="pic" sz="quarter" idx="24"/>
          </p:nvPr>
        </p:nvSpPr>
        <p:spPr>
          <a:xfrm>
            <a:off x="702053"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Tree>
    <p:extLst>
      <p:ext uri="{BB962C8B-B14F-4D97-AF65-F5344CB8AC3E}">
        <p14:creationId xmlns:p14="http://schemas.microsoft.com/office/powerpoint/2010/main" val="20219435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Agenda Slide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6858000"/>
          </a:xfrm>
          <a:prstGeom prst="rect">
            <a:avLst/>
          </a:prstGeom>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a:noFill/>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hasCustomPrompt="1"/>
          </p:nvPr>
        </p:nvSpPr>
        <p:spPr>
          <a:xfrm>
            <a:off x="288000" y="252000"/>
            <a:ext cx="5400000" cy="249299"/>
          </a:xfrm>
          <a:prstGeom prst="rect">
            <a:avLst/>
          </a:prstGeom>
          <a:noFill/>
        </p:spPr>
        <p:txBody>
          <a:bodyPr vert="horz" wrap="square" lIns="0" tIns="0" rIns="0" bIns="0" rtlCol="0" anchor="t" anchorCtr="0">
            <a:spAutoFit/>
          </a:bodyPr>
          <a:lstStyle>
            <a:lvl1pPr>
              <a:defRPr>
                <a:solidFill>
                  <a:schemeClr val="bg1"/>
                </a:solidFill>
              </a:defRPr>
            </a:lvl1pPr>
          </a:lstStyle>
          <a:p>
            <a:r>
              <a:rPr lang="en-US"/>
              <a:t>Agenda</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hasCustomPrompt="1"/>
          </p:nvPr>
        </p:nvSpPr>
        <p:spPr>
          <a:xfrm>
            <a:off x="288000" y="1224000"/>
            <a:ext cx="5400000" cy="4373563"/>
          </a:xfrm>
          <a:prstGeom prst="rect">
            <a:avLst/>
          </a:prstGeom>
        </p:spPr>
        <p:txBody>
          <a:bodyPr/>
          <a:lstStyle>
            <a:lvl1pPr marL="342000" indent="-342000">
              <a:buNone/>
              <a:tabLst/>
              <a:defRPr sz="1800">
                <a:solidFill>
                  <a:schemeClr val="bg1"/>
                </a:solidFill>
                <a:latin typeface="+mn-lt"/>
              </a:defRPr>
            </a:lvl1pPr>
            <a:lvl2pPr>
              <a:defRPr>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1	Click to edit Master text styles</a:t>
            </a:r>
          </a:p>
        </p:txBody>
      </p:sp>
      <p:grpSp>
        <p:nvGrpSpPr>
          <p:cNvPr id="2" name="Group 1">
            <a:extLst>
              <a:ext uri="{FF2B5EF4-FFF2-40B4-BE49-F238E27FC236}">
                <a16:creationId xmlns:a16="http://schemas.microsoft.com/office/drawing/2014/main" id="{79C49E3B-1739-CCEC-E409-7AC414376B26}"/>
              </a:ext>
            </a:extLst>
          </p:cNvPr>
          <p:cNvGrpSpPr/>
          <p:nvPr userDrawn="1"/>
        </p:nvGrpSpPr>
        <p:grpSpPr>
          <a:xfrm>
            <a:off x="8159448" y="6357692"/>
            <a:ext cx="3461495" cy="123111"/>
            <a:chOff x="8159448" y="6357692"/>
            <a:chExt cx="3461495" cy="123111"/>
          </a:xfrm>
        </p:grpSpPr>
        <p:sp>
          <p:nvSpPr>
            <p:cNvPr id="6" name="object 82">
              <a:extLst>
                <a:ext uri="{FF2B5EF4-FFF2-40B4-BE49-F238E27FC236}">
                  <a16:creationId xmlns:a16="http://schemas.microsoft.com/office/drawing/2014/main" id="{BA5AB6EB-1D97-2202-6377-559DF01A02A5}"/>
                </a:ext>
              </a:extLst>
            </p:cNvPr>
            <p:cNvSpPr txBox="1">
              <a:spLocks/>
            </p:cNvSpPr>
            <p:nvPr userDrawn="1"/>
          </p:nvSpPr>
          <p:spPr>
            <a:xfrm>
              <a:off x="8159448" y="6357692"/>
              <a:ext cx="809462"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CONFIDENTIAL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grpSp>
    </p:spTree>
    <p:extLst>
      <p:ext uri="{BB962C8B-B14F-4D97-AF65-F5344CB8AC3E}">
        <p14:creationId xmlns:p14="http://schemas.microsoft.com/office/powerpoint/2010/main" val="3802612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ext Only – Anthracite">
    <p:bg>
      <p:bgPr>
        <a:solidFill>
          <a:schemeClr val="accent5"/>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FE84DEF-50B2-014B-9C44-7747606A870D}"/>
              </a:ext>
            </a:extLst>
          </p:cNvPr>
          <p:cNvSpPr>
            <a:spLocks noGrp="1"/>
          </p:cNvSpPr>
          <p:nvPr>
            <p:ph type="body" sz="quarter" idx="13"/>
          </p:nvPr>
        </p:nvSpPr>
        <p:spPr>
          <a:xfrm>
            <a:off x="288000" y="1224000"/>
            <a:ext cx="7740000" cy="4373563"/>
          </a:xfrm>
          <a:prstGeom prst="rect">
            <a:avLst/>
          </a:prstGeom>
        </p:spPr>
        <p:txBody>
          <a:bodyPr/>
          <a:lstStyle>
            <a:lvl1pPr>
              <a:defRPr sz="1800">
                <a:solidFill>
                  <a:schemeClr val="bg1"/>
                </a:solidFill>
              </a:defRPr>
            </a:lvl1pPr>
            <a:lvl2pPr>
              <a:defRPr sz="1800">
                <a:solidFill>
                  <a:schemeClr val="bg1"/>
                </a:solidFill>
              </a:defRPr>
            </a:lvl2pPr>
            <a:lvl3pPr>
              <a:defRPr sz="1800" b="0" i="0">
                <a:solidFill>
                  <a:schemeClr val="bg1"/>
                </a:solidFill>
                <a:latin typeface="+mn-lt"/>
              </a:defRPr>
            </a:lvl3pPr>
            <a:lvl4pPr>
              <a:defRPr>
                <a:solidFill>
                  <a:schemeClr val="bg1"/>
                </a:solidFill>
              </a:defRPr>
            </a:lvl4pPr>
            <a:lvl5pPr marL="324000">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Text Placeholder 2">
            <a:extLst>
              <a:ext uri="{FF2B5EF4-FFF2-40B4-BE49-F238E27FC236}">
                <a16:creationId xmlns:a16="http://schemas.microsoft.com/office/drawing/2014/main" id="{17D42133-613E-1B5E-078E-0FA84367AD4A}"/>
              </a:ext>
            </a:extLst>
          </p:cNvPr>
          <p:cNvSpPr>
            <a:spLocks noGrp="1"/>
          </p:cNvSpPr>
          <p:nvPr>
            <p:ph type="body" idx="1" hasCustomPrompt="1"/>
          </p:nvPr>
        </p:nvSpPr>
        <p:spPr>
          <a:xfrm>
            <a:off x="288000" y="504000"/>
            <a:ext cx="5400000" cy="289375"/>
          </a:xfrm>
          <a:prstGeom prst="rect">
            <a:avLst/>
          </a:prstGeom>
          <a:noFill/>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4" name="Title Placeholder 1">
            <a:extLst>
              <a:ext uri="{FF2B5EF4-FFF2-40B4-BE49-F238E27FC236}">
                <a16:creationId xmlns:a16="http://schemas.microsoft.com/office/drawing/2014/main" id="{AC5B49D6-9DA7-4F39-7F31-E3BD10A74D64}"/>
              </a:ext>
            </a:extLst>
          </p:cNvPr>
          <p:cNvSpPr>
            <a:spLocks noGrp="1"/>
          </p:cNvSpPr>
          <p:nvPr>
            <p:ph type="title" hasCustomPrompt="1"/>
          </p:nvPr>
        </p:nvSpPr>
        <p:spPr>
          <a:xfrm>
            <a:off x="288000" y="252000"/>
            <a:ext cx="5400000" cy="249299"/>
          </a:xfrm>
          <a:prstGeom prst="rect">
            <a:avLst/>
          </a:prstGeom>
          <a:noFill/>
        </p:spPr>
        <p:txBody>
          <a:bodyPr vert="horz" wrap="square" lIns="0" tIns="0" rIns="0" bIns="0" rtlCol="0" anchor="t" anchorCtr="0">
            <a:spAutoFit/>
          </a:bodyPr>
          <a:lstStyle>
            <a:lvl1pPr>
              <a:defRPr>
                <a:solidFill>
                  <a:schemeClr val="bg1"/>
                </a:solidFill>
              </a:defRPr>
            </a:lvl1pPr>
          </a:lstStyle>
          <a:p>
            <a:r>
              <a:rPr lang="en-US"/>
              <a:t>Title here</a:t>
            </a:r>
            <a:endParaRPr lang="en-GB"/>
          </a:p>
        </p:txBody>
      </p:sp>
      <p:sp>
        <p:nvSpPr>
          <p:cNvPr id="5" name="Footer Placeholder 4">
            <a:extLst>
              <a:ext uri="{FF2B5EF4-FFF2-40B4-BE49-F238E27FC236}">
                <a16:creationId xmlns:a16="http://schemas.microsoft.com/office/drawing/2014/main" id="{070DABCC-EF58-8BEF-1AE8-852E4E36B70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8" name="Graphic 7">
            <a:extLst>
              <a:ext uri="{FF2B5EF4-FFF2-40B4-BE49-F238E27FC236}">
                <a16:creationId xmlns:a16="http://schemas.microsoft.com/office/drawing/2014/main" id="{4B61662A-D091-1391-1AA7-C9127063D98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14" name="Slide Number Placeholder 5">
            <a:extLst>
              <a:ext uri="{FF2B5EF4-FFF2-40B4-BE49-F238E27FC236}">
                <a16:creationId xmlns:a16="http://schemas.microsoft.com/office/drawing/2014/main" id="{F3F298CF-31C2-A2E1-2041-8B260F8184DF}"/>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Tree>
    <p:extLst>
      <p:ext uri="{BB962C8B-B14F-4D97-AF65-F5344CB8AC3E}">
        <p14:creationId xmlns:p14="http://schemas.microsoft.com/office/powerpoint/2010/main" val="13708452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ext + Image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0143711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ly – Anthracite">
    <p:bg>
      <p:bgPr>
        <a:solidFill>
          <a:schemeClr val="accent5"/>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FE84DEF-50B2-014B-9C44-7747606A870D}"/>
              </a:ext>
            </a:extLst>
          </p:cNvPr>
          <p:cNvSpPr>
            <a:spLocks noGrp="1"/>
          </p:cNvSpPr>
          <p:nvPr>
            <p:ph type="body" sz="quarter" idx="13"/>
          </p:nvPr>
        </p:nvSpPr>
        <p:spPr>
          <a:xfrm>
            <a:off x="288000" y="1224000"/>
            <a:ext cx="7740000" cy="4373563"/>
          </a:xfrm>
          <a:prstGeom prst="rect">
            <a:avLst/>
          </a:prstGeom>
        </p:spPr>
        <p:txBody>
          <a:bodyPr/>
          <a:lstStyle>
            <a:lvl1pPr>
              <a:defRPr sz="1800">
                <a:solidFill>
                  <a:schemeClr val="bg1"/>
                </a:solidFill>
              </a:defRPr>
            </a:lvl1pPr>
            <a:lvl2pPr>
              <a:defRPr sz="1800">
                <a:solidFill>
                  <a:schemeClr val="bg1"/>
                </a:solidFill>
              </a:defRPr>
            </a:lvl2pPr>
            <a:lvl3pPr>
              <a:defRPr sz="1800" b="0" i="0">
                <a:solidFill>
                  <a:schemeClr val="bg1"/>
                </a:solidFill>
                <a:latin typeface="+mn-lt"/>
              </a:defRPr>
            </a:lvl3pPr>
            <a:lvl4pPr>
              <a:defRPr>
                <a:solidFill>
                  <a:schemeClr val="bg1"/>
                </a:solidFill>
              </a:defRPr>
            </a:lvl4pPr>
            <a:lvl5pPr marL="324000">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Text Placeholder 2">
            <a:extLst>
              <a:ext uri="{FF2B5EF4-FFF2-40B4-BE49-F238E27FC236}">
                <a16:creationId xmlns:a16="http://schemas.microsoft.com/office/drawing/2014/main" id="{17D42133-613E-1B5E-078E-0FA84367AD4A}"/>
              </a:ext>
            </a:extLst>
          </p:cNvPr>
          <p:cNvSpPr>
            <a:spLocks noGrp="1"/>
          </p:cNvSpPr>
          <p:nvPr>
            <p:ph type="body" idx="1" hasCustomPrompt="1"/>
          </p:nvPr>
        </p:nvSpPr>
        <p:spPr>
          <a:xfrm>
            <a:off x="288000" y="504000"/>
            <a:ext cx="5400000" cy="289375"/>
          </a:xfrm>
          <a:prstGeom prst="rect">
            <a:avLst/>
          </a:prstGeom>
          <a:noFill/>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4" name="Title Placeholder 1">
            <a:extLst>
              <a:ext uri="{FF2B5EF4-FFF2-40B4-BE49-F238E27FC236}">
                <a16:creationId xmlns:a16="http://schemas.microsoft.com/office/drawing/2014/main" id="{AC5B49D6-9DA7-4F39-7F31-E3BD10A74D64}"/>
              </a:ext>
            </a:extLst>
          </p:cNvPr>
          <p:cNvSpPr>
            <a:spLocks noGrp="1"/>
          </p:cNvSpPr>
          <p:nvPr>
            <p:ph type="title" hasCustomPrompt="1"/>
          </p:nvPr>
        </p:nvSpPr>
        <p:spPr>
          <a:xfrm>
            <a:off x="288000" y="252000"/>
            <a:ext cx="5400000" cy="249299"/>
          </a:xfrm>
          <a:prstGeom prst="rect">
            <a:avLst/>
          </a:prstGeom>
          <a:noFill/>
        </p:spPr>
        <p:txBody>
          <a:bodyPr vert="horz" wrap="square" lIns="0" tIns="0" rIns="0" bIns="0" rtlCol="0" anchor="t" anchorCtr="0">
            <a:spAutoFit/>
          </a:bodyPr>
          <a:lstStyle>
            <a:lvl1pPr>
              <a:defRPr>
                <a:solidFill>
                  <a:schemeClr val="bg1"/>
                </a:solidFill>
              </a:defRPr>
            </a:lvl1pPr>
          </a:lstStyle>
          <a:p>
            <a:r>
              <a:rPr lang="en-US"/>
              <a:t>Title here</a:t>
            </a:r>
            <a:endParaRPr lang="en-GB"/>
          </a:p>
        </p:txBody>
      </p:sp>
      <p:sp>
        <p:nvSpPr>
          <p:cNvPr id="5" name="Footer Placeholder 4">
            <a:extLst>
              <a:ext uri="{FF2B5EF4-FFF2-40B4-BE49-F238E27FC236}">
                <a16:creationId xmlns:a16="http://schemas.microsoft.com/office/drawing/2014/main" id="{070DABCC-EF58-8BEF-1AE8-852E4E36B70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8" name="Graphic 7">
            <a:extLst>
              <a:ext uri="{FF2B5EF4-FFF2-40B4-BE49-F238E27FC236}">
                <a16:creationId xmlns:a16="http://schemas.microsoft.com/office/drawing/2014/main" id="{4B61662A-D091-1391-1AA7-C9127063D98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14" name="Slide Number Placeholder 5">
            <a:extLst>
              <a:ext uri="{FF2B5EF4-FFF2-40B4-BE49-F238E27FC236}">
                <a16:creationId xmlns:a16="http://schemas.microsoft.com/office/drawing/2014/main" id="{F3F298CF-31C2-A2E1-2041-8B260F8184DF}"/>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8" name="object 83">
            <a:extLst>
              <a:ext uri="{FF2B5EF4-FFF2-40B4-BE49-F238E27FC236}">
                <a16:creationId xmlns:a16="http://schemas.microsoft.com/office/drawing/2014/main" id="{F8F53AB9-2681-6C77-D8FD-B22C13002F1F}"/>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343237712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ext + Image 2 – Anthracite">
    <p:bg>
      <p:bgPr>
        <a:solidFill>
          <a:schemeClr val="accent5"/>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5D971970-8A0D-3C45-EB46-4C0DECFACDF6}"/>
              </a:ext>
            </a:extLst>
          </p:cNvPr>
          <p:cNvSpPr>
            <a:spLocks noGrp="1"/>
          </p:cNvSpPr>
          <p:nvPr>
            <p:ph type="pic" sz="quarter" idx="15"/>
          </p:nvPr>
        </p:nvSpPr>
        <p:spPr>
          <a:xfrm>
            <a:off x="6096000" y="3438001"/>
            <a:ext cx="6096001" cy="3420000"/>
          </a:xfrm>
          <a:prstGeom prst="rect">
            <a:avLst/>
          </a:prstGeom>
          <a:solidFill>
            <a:schemeClr val="bg1">
              <a:lumMod val="95000"/>
            </a:schemeClr>
          </a:solidFill>
        </p:spPr>
        <p:txBody>
          <a:bodyPr/>
          <a:lstStyle>
            <a:lvl1pPr marL="0" indent="0">
              <a:buNone/>
              <a:defRPr/>
            </a:lvl1pPr>
          </a:lstStyle>
          <a:p>
            <a:endParaRPr lang="en-GB"/>
          </a:p>
        </p:txBody>
      </p:sp>
      <p:sp>
        <p:nvSpPr>
          <p:cNvPr id="13" name="Picture Placeholder 10">
            <a:extLst>
              <a:ext uri="{FF2B5EF4-FFF2-40B4-BE49-F238E27FC236}">
                <a16:creationId xmlns:a16="http://schemas.microsoft.com/office/drawing/2014/main" id="{D7AD4FC8-E480-C61E-E266-FE9A45A07AFE}"/>
              </a:ext>
            </a:extLst>
          </p:cNvPr>
          <p:cNvSpPr>
            <a:spLocks noGrp="1"/>
          </p:cNvSpPr>
          <p:nvPr>
            <p:ph type="pic" sz="quarter" idx="14"/>
          </p:nvPr>
        </p:nvSpPr>
        <p:spPr>
          <a:xfrm>
            <a:off x="6096000" y="0"/>
            <a:ext cx="6096001" cy="3420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03758458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ext + Image 3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0" name="Picture Placeholder 13">
            <a:extLst>
              <a:ext uri="{FF2B5EF4-FFF2-40B4-BE49-F238E27FC236}">
                <a16:creationId xmlns:a16="http://schemas.microsoft.com/office/drawing/2014/main" id="{36258943-2CF1-3247-23F9-B2B9B92A12A5}"/>
              </a:ext>
            </a:extLst>
          </p:cNvPr>
          <p:cNvSpPr>
            <a:spLocks noGrp="1"/>
          </p:cNvSpPr>
          <p:nvPr>
            <p:ph type="pic" sz="quarter" idx="16"/>
          </p:nvPr>
        </p:nvSpPr>
        <p:spPr>
          <a:xfrm>
            <a:off x="6096000" y="3429000"/>
            <a:ext cx="3060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1" name="Picture Placeholder 13">
            <a:extLst>
              <a:ext uri="{FF2B5EF4-FFF2-40B4-BE49-F238E27FC236}">
                <a16:creationId xmlns:a16="http://schemas.microsoft.com/office/drawing/2014/main" id="{4EDE708E-1108-9C36-65FC-4D746D96C676}"/>
              </a:ext>
            </a:extLst>
          </p:cNvPr>
          <p:cNvSpPr>
            <a:spLocks noGrp="1"/>
          </p:cNvSpPr>
          <p:nvPr>
            <p:ph type="pic" sz="quarter" idx="17"/>
          </p:nvPr>
        </p:nvSpPr>
        <p:spPr>
          <a:xfrm>
            <a:off x="9168000" y="3429000"/>
            <a:ext cx="3024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99960825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ext + Image 4 – Anthracite">
    <p:bg>
      <p:bgPr>
        <a:solidFill>
          <a:schemeClr val="accent5"/>
        </a:solidFill>
        <a:effectLst/>
      </p:bgPr>
    </p:bg>
    <p:spTree>
      <p:nvGrpSpPr>
        <p:cNvPr id="1" name=""/>
        <p:cNvGrpSpPr/>
        <p:nvPr/>
      </p:nvGrpSpPr>
      <p:grpSpPr>
        <a:xfrm>
          <a:off x="0" y="0"/>
          <a:ext cx="0" cy="0"/>
          <a:chOff x="0" y="0"/>
          <a:chExt cx="0" cy="0"/>
        </a:xfrm>
      </p:grpSpPr>
      <p:sp>
        <p:nvSpPr>
          <p:cNvPr id="10" name="Picture Placeholder 13">
            <a:extLst>
              <a:ext uri="{FF2B5EF4-FFF2-40B4-BE49-F238E27FC236}">
                <a16:creationId xmlns:a16="http://schemas.microsoft.com/office/drawing/2014/main" id="{36258943-2CF1-3247-23F9-B2B9B92A12A5}"/>
              </a:ext>
            </a:extLst>
          </p:cNvPr>
          <p:cNvSpPr>
            <a:spLocks noGrp="1"/>
          </p:cNvSpPr>
          <p:nvPr>
            <p:ph type="pic" sz="quarter" idx="16"/>
          </p:nvPr>
        </p:nvSpPr>
        <p:spPr>
          <a:xfrm>
            <a:off x="6096000" y="3429000"/>
            <a:ext cx="3060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1" name="Picture Placeholder 13">
            <a:extLst>
              <a:ext uri="{FF2B5EF4-FFF2-40B4-BE49-F238E27FC236}">
                <a16:creationId xmlns:a16="http://schemas.microsoft.com/office/drawing/2014/main" id="{4EDE708E-1108-9C36-65FC-4D746D96C676}"/>
              </a:ext>
            </a:extLst>
          </p:cNvPr>
          <p:cNvSpPr>
            <a:spLocks noGrp="1"/>
          </p:cNvSpPr>
          <p:nvPr>
            <p:ph type="pic" sz="quarter" idx="17"/>
          </p:nvPr>
        </p:nvSpPr>
        <p:spPr>
          <a:xfrm>
            <a:off x="9168000" y="3429000"/>
            <a:ext cx="3024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3" name="Picture Placeholder 13">
            <a:extLst>
              <a:ext uri="{FF2B5EF4-FFF2-40B4-BE49-F238E27FC236}">
                <a16:creationId xmlns:a16="http://schemas.microsoft.com/office/drawing/2014/main" id="{7E437811-E159-5260-F23A-A5ECA1CE33E2}"/>
              </a:ext>
            </a:extLst>
          </p:cNvPr>
          <p:cNvSpPr>
            <a:spLocks noGrp="1"/>
          </p:cNvSpPr>
          <p:nvPr>
            <p:ph type="pic" sz="quarter" idx="18"/>
          </p:nvPr>
        </p:nvSpPr>
        <p:spPr>
          <a:xfrm>
            <a:off x="6096000" y="0"/>
            <a:ext cx="3060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4" name="Picture Placeholder 13">
            <a:extLst>
              <a:ext uri="{FF2B5EF4-FFF2-40B4-BE49-F238E27FC236}">
                <a16:creationId xmlns:a16="http://schemas.microsoft.com/office/drawing/2014/main" id="{C75829FC-4E17-B506-87C2-047EA09E3063}"/>
              </a:ext>
            </a:extLst>
          </p:cNvPr>
          <p:cNvSpPr>
            <a:spLocks noGrp="1"/>
          </p:cNvSpPr>
          <p:nvPr>
            <p:ph type="pic" sz="quarter" idx="19"/>
          </p:nvPr>
        </p:nvSpPr>
        <p:spPr>
          <a:xfrm>
            <a:off x="9168000" y="0"/>
            <a:ext cx="3024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38002719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ext + Large Image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8317916"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31190720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ext + Large Image 2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4176000" cy="6858000"/>
          </a:xfrm>
          <a:prstGeom prst="rect">
            <a:avLst/>
          </a:prstGeom>
          <a:solidFill>
            <a:schemeClr val="bg1">
              <a:lumMod val="95000"/>
            </a:schemeClr>
          </a:solidFill>
        </p:spPr>
        <p:txBody>
          <a:bodyPr/>
          <a:lstStyle>
            <a:lvl1pPr marL="0" indent="0">
              <a:buNone/>
              <a:defRPr/>
            </a:lvl1pPr>
          </a:lstStyle>
          <a:p>
            <a:endParaRPr lang="en-GB"/>
          </a:p>
        </p:txBody>
      </p:sp>
      <p:sp>
        <p:nvSpPr>
          <p:cNvPr id="10" name="Picture Placeholder 13">
            <a:extLst>
              <a:ext uri="{FF2B5EF4-FFF2-40B4-BE49-F238E27FC236}">
                <a16:creationId xmlns:a16="http://schemas.microsoft.com/office/drawing/2014/main" id="{35E0636B-F674-2176-2BD5-CBDE6164261C}"/>
              </a:ext>
            </a:extLst>
          </p:cNvPr>
          <p:cNvSpPr>
            <a:spLocks noGrp="1"/>
          </p:cNvSpPr>
          <p:nvPr>
            <p:ph type="pic" sz="quarter" idx="16"/>
          </p:nvPr>
        </p:nvSpPr>
        <p:spPr>
          <a:xfrm>
            <a:off x="8034000" y="0"/>
            <a:ext cx="4158000"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57791429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ext + Large Image 3 – Anthracite">
    <p:bg>
      <p:bgPr>
        <a:solidFill>
          <a:schemeClr val="accent5"/>
        </a:solidFill>
        <a:effectLst/>
      </p:bgPr>
    </p:bg>
    <p:spTree>
      <p:nvGrpSpPr>
        <p:cNvPr id="1" name=""/>
        <p:cNvGrpSpPr/>
        <p:nvPr/>
      </p:nvGrpSpPr>
      <p:grpSpPr>
        <a:xfrm>
          <a:off x="0" y="0"/>
          <a:ext cx="0" cy="0"/>
          <a:chOff x="0" y="0"/>
          <a:chExt cx="0" cy="0"/>
        </a:xfrm>
      </p:grpSpPr>
      <p:sp>
        <p:nvSpPr>
          <p:cNvPr id="11" name="Picture Placeholder 13">
            <a:extLst>
              <a:ext uri="{FF2B5EF4-FFF2-40B4-BE49-F238E27FC236}">
                <a16:creationId xmlns:a16="http://schemas.microsoft.com/office/drawing/2014/main" id="{875F8B7E-921E-45CA-D3B6-84A264F771A8}"/>
              </a:ext>
            </a:extLst>
          </p:cNvPr>
          <p:cNvSpPr>
            <a:spLocks noGrp="1"/>
          </p:cNvSpPr>
          <p:nvPr>
            <p:ph type="pic" sz="quarter" idx="17"/>
          </p:nvPr>
        </p:nvSpPr>
        <p:spPr>
          <a:xfrm>
            <a:off x="3872884" y="342900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0" name="Picture Placeholder 13">
            <a:extLst>
              <a:ext uri="{FF2B5EF4-FFF2-40B4-BE49-F238E27FC236}">
                <a16:creationId xmlns:a16="http://schemas.microsoft.com/office/drawing/2014/main" id="{35E0636B-F674-2176-2BD5-CBDE6164261C}"/>
              </a:ext>
            </a:extLst>
          </p:cNvPr>
          <p:cNvSpPr>
            <a:spLocks noGrp="1"/>
          </p:cNvSpPr>
          <p:nvPr>
            <p:ph type="pic" sz="quarter" idx="16"/>
          </p:nvPr>
        </p:nvSpPr>
        <p:spPr>
          <a:xfrm>
            <a:off x="8034000" y="0"/>
            <a:ext cx="4158000"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63295526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ext + Large Image 4 – Anthracite">
    <p:bg>
      <p:bgPr>
        <a:solidFill>
          <a:schemeClr val="accent5"/>
        </a:solidFill>
        <a:effectLst/>
      </p:bgPr>
    </p:bg>
    <p:spTree>
      <p:nvGrpSpPr>
        <p:cNvPr id="1" name=""/>
        <p:cNvGrpSpPr/>
        <p:nvPr/>
      </p:nvGrpSpPr>
      <p:grpSpPr>
        <a:xfrm>
          <a:off x="0" y="0"/>
          <a:ext cx="0" cy="0"/>
          <a:chOff x="0" y="0"/>
          <a:chExt cx="0" cy="0"/>
        </a:xfrm>
      </p:grpSpPr>
      <p:sp>
        <p:nvSpPr>
          <p:cNvPr id="13" name="Picture Placeholder 13">
            <a:extLst>
              <a:ext uri="{FF2B5EF4-FFF2-40B4-BE49-F238E27FC236}">
                <a16:creationId xmlns:a16="http://schemas.microsoft.com/office/drawing/2014/main" id="{B719D648-B84E-79B4-FBB3-DC237ABAFA04}"/>
              </a:ext>
            </a:extLst>
          </p:cNvPr>
          <p:cNvSpPr>
            <a:spLocks noGrp="1"/>
          </p:cNvSpPr>
          <p:nvPr>
            <p:ph type="pic" sz="quarter" idx="18"/>
          </p:nvPr>
        </p:nvSpPr>
        <p:spPr>
          <a:xfrm>
            <a:off x="8048884" y="342900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4" name="Picture Placeholder 13">
            <a:extLst>
              <a:ext uri="{FF2B5EF4-FFF2-40B4-BE49-F238E27FC236}">
                <a16:creationId xmlns:a16="http://schemas.microsoft.com/office/drawing/2014/main" id="{2BBCE0BB-20F2-0516-BED0-03622F2D7F9C}"/>
              </a:ext>
            </a:extLst>
          </p:cNvPr>
          <p:cNvSpPr>
            <a:spLocks noGrp="1"/>
          </p:cNvSpPr>
          <p:nvPr>
            <p:ph type="pic" sz="quarter" idx="19"/>
          </p:nvPr>
        </p:nvSpPr>
        <p:spPr>
          <a:xfrm>
            <a:off x="8048884" y="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1" name="Picture Placeholder 13">
            <a:extLst>
              <a:ext uri="{FF2B5EF4-FFF2-40B4-BE49-F238E27FC236}">
                <a16:creationId xmlns:a16="http://schemas.microsoft.com/office/drawing/2014/main" id="{875F8B7E-921E-45CA-D3B6-84A264F771A8}"/>
              </a:ext>
            </a:extLst>
          </p:cNvPr>
          <p:cNvSpPr>
            <a:spLocks noGrp="1"/>
          </p:cNvSpPr>
          <p:nvPr>
            <p:ph type="pic" sz="quarter" idx="17"/>
          </p:nvPr>
        </p:nvSpPr>
        <p:spPr>
          <a:xfrm>
            <a:off x="3872884" y="342900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2520102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 Image Only – Wh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0" y="1054623"/>
            <a:ext cx="12192000" cy="5802895"/>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Tree>
    <p:extLst>
      <p:ext uri="{BB962C8B-B14F-4D97-AF65-F5344CB8AC3E}">
        <p14:creationId xmlns:p14="http://schemas.microsoft.com/office/powerpoint/2010/main" val="9534091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 Content – White">
    <p:bg>
      <p:bgPr>
        <a:solidFill>
          <a:schemeClr val="accent5"/>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a:noFill/>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a:noFill/>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a:noFill/>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a:noFill/>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1" name="Content Placeholder 10">
            <a:extLst>
              <a:ext uri="{FF2B5EF4-FFF2-40B4-BE49-F238E27FC236}">
                <a16:creationId xmlns:a16="http://schemas.microsoft.com/office/drawing/2014/main" id="{63428D77-1790-4B0A-2199-66E5FF101016}"/>
              </a:ext>
            </a:extLst>
          </p:cNvPr>
          <p:cNvSpPr>
            <a:spLocks noGrp="1"/>
          </p:cNvSpPr>
          <p:nvPr>
            <p:ph sz="quarter" idx="16"/>
          </p:nvPr>
        </p:nvSpPr>
        <p:spPr>
          <a:xfrm>
            <a:off x="287999" y="1043999"/>
            <a:ext cx="11689201" cy="4896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96711132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ext + Infographics – White">
    <p:bg>
      <p:bgPr>
        <a:solidFill>
          <a:schemeClr val="accent5"/>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4527135-00FC-6C41-BCA1-546030B5DE4D}"/>
              </a:ext>
            </a:extLst>
          </p:cNvPr>
          <p:cNvSpPr/>
          <p:nvPr userDrawn="1"/>
        </p:nvSpPr>
        <p:spPr>
          <a:xfrm>
            <a:off x="6291893" y="0"/>
            <a:ext cx="590010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8">
            <a:extLst>
              <a:ext uri="{FF2B5EF4-FFF2-40B4-BE49-F238E27FC236}">
                <a16:creationId xmlns:a16="http://schemas.microsoft.com/office/drawing/2014/main" id="{5FE84DEF-50B2-014B-9C44-7747606A870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FF5CB7C9-579F-7445-AD96-78269AC7CEF9}"/>
              </a:ext>
            </a:extLst>
          </p:cNvPr>
          <p:cNvSpPr>
            <a:spLocks noGrp="1"/>
          </p:cNvSpPr>
          <p:nvPr>
            <p:ph sz="quarter" idx="14" hasCustomPrompt="1"/>
          </p:nvPr>
        </p:nvSpPr>
        <p:spPr>
          <a:xfrm>
            <a:off x="6825803" y="198000"/>
            <a:ext cx="5150197" cy="5686863"/>
          </a:xfrm>
          <a:prstGeom prst="rect">
            <a:avLst/>
          </a:prstGeom>
        </p:spPr>
        <p:txBody>
          <a:bodyPr/>
          <a:lstStyle>
            <a:lvl1pPr marL="0" indent="0">
              <a:buNone/>
              <a:defRPr/>
            </a:lvl1pPr>
          </a:lstStyle>
          <a:p>
            <a:pPr lvl="0"/>
            <a:r>
              <a:rPr lang="en-GB"/>
              <a:t>Add chart or other content here</a:t>
            </a:r>
          </a:p>
        </p:txBody>
      </p:sp>
      <p:sp>
        <p:nvSpPr>
          <p:cNvPr id="3" name="Text Placeholder 2">
            <a:extLst>
              <a:ext uri="{FF2B5EF4-FFF2-40B4-BE49-F238E27FC236}">
                <a16:creationId xmlns:a16="http://schemas.microsoft.com/office/drawing/2014/main" id="{A388399D-5F72-8588-0625-526B41F71A7B}"/>
              </a:ext>
            </a:extLst>
          </p:cNvPr>
          <p:cNvSpPr>
            <a:spLocks noGrp="1"/>
          </p:cNvSpPr>
          <p:nvPr>
            <p:ph type="body" idx="1" hasCustomPrompt="1"/>
          </p:nvPr>
        </p:nvSpPr>
        <p:spPr>
          <a:xfrm>
            <a:off x="288000" y="504000"/>
            <a:ext cx="540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5" name="Title Placeholder 1">
            <a:extLst>
              <a:ext uri="{FF2B5EF4-FFF2-40B4-BE49-F238E27FC236}">
                <a16:creationId xmlns:a16="http://schemas.microsoft.com/office/drawing/2014/main" id="{0E310459-7A6D-1A3D-A697-79A68442B442}"/>
              </a:ext>
            </a:extLst>
          </p:cNvPr>
          <p:cNvSpPr>
            <a:spLocks noGrp="1"/>
          </p:cNvSpPr>
          <p:nvPr>
            <p:ph type="title"/>
          </p:nvPr>
        </p:nvSpPr>
        <p:spPr>
          <a:xfrm>
            <a:off x="288000" y="252000"/>
            <a:ext cx="5400000" cy="249300"/>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10" name="Footer Placeholder 4">
            <a:extLst>
              <a:ext uri="{FF2B5EF4-FFF2-40B4-BE49-F238E27FC236}">
                <a16:creationId xmlns:a16="http://schemas.microsoft.com/office/drawing/2014/main" id="{CA6380F6-CC76-AF00-82A7-5D936E575F1A}"/>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11" name="Graphic 10">
            <a:extLst>
              <a:ext uri="{FF2B5EF4-FFF2-40B4-BE49-F238E27FC236}">
                <a16:creationId xmlns:a16="http://schemas.microsoft.com/office/drawing/2014/main" id="{2D9A21C5-5282-C15F-5DB5-AC26BA85C9C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17" name="Slide Number Placeholder 5">
            <a:extLst>
              <a:ext uri="{FF2B5EF4-FFF2-40B4-BE49-F238E27FC236}">
                <a16:creationId xmlns:a16="http://schemas.microsoft.com/office/drawing/2014/main" id="{D476FE29-B6C9-6FCB-4E12-F6803E27377E}"/>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Tree>
    <p:extLst>
      <p:ext uri="{BB962C8B-B14F-4D97-AF65-F5344CB8AC3E}">
        <p14:creationId xmlns:p14="http://schemas.microsoft.com/office/powerpoint/2010/main" val="38441829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 Image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267352540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wo Image Text Block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288001" y="1224001"/>
            <a:ext cx="5760000" cy="3131999"/>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8" name="Text Placeholder 16">
            <a:extLst>
              <a:ext uri="{FF2B5EF4-FFF2-40B4-BE49-F238E27FC236}">
                <a16:creationId xmlns:a16="http://schemas.microsoft.com/office/drawing/2014/main" id="{E9E45238-781F-E0AC-9CFB-E644212637CD}"/>
              </a:ext>
            </a:extLst>
          </p:cNvPr>
          <p:cNvSpPr>
            <a:spLocks noGrp="1"/>
          </p:cNvSpPr>
          <p:nvPr>
            <p:ph type="body" sz="quarter" idx="16"/>
          </p:nvPr>
        </p:nvSpPr>
        <p:spPr>
          <a:xfrm>
            <a:off x="288000" y="4349749"/>
            <a:ext cx="5760000" cy="1512000"/>
          </a:xfrm>
          <a:solidFill>
            <a:schemeClr val="accent3"/>
          </a:solidFill>
        </p:spPr>
        <p:txBody>
          <a:bodyPr lIns="144000" tIns="144000" rIns="230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Picture Placeholder 13">
            <a:extLst>
              <a:ext uri="{FF2B5EF4-FFF2-40B4-BE49-F238E27FC236}">
                <a16:creationId xmlns:a16="http://schemas.microsoft.com/office/drawing/2014/main" id="{2FA94617-1F90-5918-8DA2-14A982C2854D}"/>
              </a:ext>
            </a:extLst>
          </p:cNvPr>
          <p:cNvSpPr>
            <a:spLocks noGrp="1"/>
          </p:cNvSpPr>
          <p:nvPr>
            <p:ph type="pic" sz="quarter" idx="17"/>
          </p:nvPr>
        </p:nvSpPr>
        <p:spPr>
          <a:xfrm>
            <a:off x="6159140" y="1224001"/>
            <a:ext cx="5760000" cy="3131999"/>
          </a:xfrm>
          <a:prstGeom prst="rect">
            <a:avLst/>
          </a:prstGeom>
          <a:solidFill>
            <a:schemeClr val="bg1">
              <a:lumMod val="95000"/>
            </a:schemeClr>
          </a:solidFill>
        </p:spPr>
        <p:txBody>
          <a:bodyPr/>
          <a:lstStyle>
            <a:lvl1pPr marL="0" indent="0">
              <a:buNone/>
              <a:defRPr/>
            </a:lvl1pPr>
          </a:lstStyle>
          <a:p>
            <a:endParaRPr lang="en-GB"/>
          </a:p>
        </p:txBody>
      </p:sp>
      <p:sp>
        <p:nvSpPr>
          <p:cNvPr id="22" name="Text Placeholder 16">
            <a:extLst>
              <a:ext uri="{FF2B5EF4-FFF2-40B4-BE49-F238E27FC236}">
                <a16:creationId xmlns:a16="http://schemas.microsoft.com/office/drawing/2014/main" id="{035B64D6-B7B8-CEA2-BC69-EFE33B8D8F41}"/>
              </a:ext>
            </a:extLst>
          </p:cNvPr>
          <p:cNvSpPr>
            <a:spLocks noGrp="1"/>
          </p:cNvSpPr>
          <p:nvPr>
            <p:ph type="body" sz="quarter" idx="18"/>
          </p:nvPr>
        </p:nvSpPr>
        <p:spPr>
          <a:xfrm>
            <a:off x="6159139" y="4349749"/>
            <a:ext cx="5760000" cy="1512000"/>
          </a:xfrm>
          <a:solidFill>
            <a:schemeClr val="accent3"/>
          </a:solidFill>
        </p:spPr>
        <p:txBody>
          <a:bodyPr lIns="144000" tIns="144000" rIns="230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264716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hree Image Text Block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288001" y="1224001"/>
            <a:ext cx="3780000" cy="3131999"/>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8" name="Text Placeholder 16">
            <a:extLst>
              <a:ext uri="{FF2B5EF4-FFF2-40B4-BE49-F238E27FC236}">
                <a16:creationId xmlns:a16="http://schemas.microsoft.com/office/drawing/2014/main" id="{E9E45238-781F-E0AC-9CFB-E644212637CD}"/>
              </a:ext>
            </a:extLst>
          </p:cNvPr>
          <p:cNvSpPr>
            <a:spLocks noGrp="1"/>
          </p:cNvSpPr>
          <p:nvPr>
            <p:ph type="body" sz="quarter" idx="16"/>
          </p:nvPr>
        </p:nvSpPr>
        <p:spPr>
          <a:xfrm>
            <a:off x="288000" y="4349749"/>
            <a:ext cx="3780000" cy="1512000"/>
          </a:xfrm>
          <a:solidFill>
            <a:schemeClr val="accent3"/>
          </a:solidFill>
        </p:spPr>
        <p:txBody>
          <a:bodyPr lIns="144000" tIns="144000" rIns="86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Picture Placeholder 13">
            <a:extLst>
              <a:ext uri="{FF2B5EF4-FFF2-40B4-BE49-F238E27FC236}">
                <a16:creationId xmlns:a16="http://schemas.microsoft.com/office/drawing/2014/main" id="{2FA94617-1F90-5918-8DA2-14A982C2854D}"/>
              </a:ext>
            </a:extLst>
          </p:cNvPr>
          <p:cNvSpPr>
            <a:spLocks noGrp="1"/>
          </p:cNvSpPr>
          <p:nvPr>
            <p:ph type="pic" sz="quarter" idx="17"/>
          </p:nvPr>
        </p:nvSpPr>
        <p:spPr>
          <a:xfrm>
            <a:off x="8123999" y="1224001"/>
            <a:ext cx="3780000" cy="3131999"/>
          </a:xfrm>
          <a:prstGeom prst="rect">
            <a:avLst/>
          </a:prstGeom>
          <a:solidFill>
            <a:schemeClr val="bg1">
              <a:lumMod val="95000"/>
            </a:schemeClr>
          </a:solidFill>
        </p:spPr>
        <p:txBody>
          <a:bodyPr/>
          <a:lstStyle>
            <a:lvl1pPr marL="0" indent="0">
              <a:buNone/>
              <a:defRPr/>
            </a:lvl1pPr>
          </a:lstStyle>
          <a:p>
            <a:endParaRPr lang="en-GB"/>
          </a:p>
        </p:txBody>
      </p:sp>
      <p:sp>
        <p:nvSpPr>
          <p:cNvPr id="22" name="Text Placeholder 16">
            <a:extLst>
              <a:ext uri="{FF2B5EF4-FFF2-40B4-BE49-F238E27FC236}">
                <a16:creationId xmlns:a16="http://schemas.microsoft.com/office/drawing/2014/main" id="{035B64D6-B7B8-CEA2-BC69-EFE33B8D8F41}"/>
              </a:ext>
            </a:extLst>
          </p:cNvPr>
          <p:cNvSpPr>
            <a:spLocks noGrp="1"/>
          </p:cNvSpPr>
          <p:nvPr>
            <p:ph type="body" sz="quarter" idx="18"/>
          </p:nvPr>
        </p:nvSpPr>
        <p:spPr>
          <a:xfrm>
            <a:off x="8123998" y="4349749"/>
            <a:ext cx="3780000" cy="1512000"/>
          </a:xfrm>
          <a:solidFill>
            <a:schemeClr val="accent3"/>
          </a:solidFill>
        </p:spPr>
        <p:txBody>
          <a:bodyPr lIns="144000" tIns="144000" rIns="86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Picture Placeholder 13">
            <a:extLst>
              <a:ext uri="{FF2B5EF4-FFF2-40B4-BE49-F238E27FC236}">
                <a16:creationId xmlns:a16="http://schemas.microsoft.com/office/drawing/2014/main" id="{E05BC0A0-252A-35E7-B2CB-3206443D1B02}"/>
              </a:ext>
            </a:extLst>
          </p:cNvPr>
          <p:cNvSpPr>
            <a:spLocks noGrp="1"/>
          </p:cNvSpPr>
          <p:nvPr>
            <p:ph type="pic" sz="quarter" idx="19"/>
          </p:nvPr>
        </p:nvSpPr>
        <p:spPr>
          <a:xfrm>
            <a:off x="4206000" y="1224001"/>
            <a:ext cx="3780000" cy="3131999"/>
          </a:xfrm>
          <a:prstGeom prst="rect">
            <a:avLst/>
          </a:prstGeom>
          <a:solidFill>
            <a:schemeClr val="bg1">
              <a:lumMod val="95000"/>
            </a:schemeClr>
          </a:solidFill>
        </p:spPr>
        <p:txBody>
          <a:bodyPr/>
          <a:lstStyle>
            <a:lvl1pPr marL="0" indent="0">
              <a:buNone/>
              <a:defRPr/>
            </a:lvl1pPr>
          </a:lstStyle>
          <a:p>
            <a:endParaRPr lang="en-GB"/>
          </a:p>
        </p:txBody>
      </p:sp>
      <p:sp>
        <p:nvSpPr>
          <p:cNvPr id="11" name="Text Placeholder 16">
            <a:extLst>
              <a:ext uri="{FF2B5EF4-FFF2-40B4-BE49-F238E27FC236}">
                <a16:creationId xmlns:a16="http://schemas.microsoft.com/office/drawing/2014/main" id="{D6AE8B65-BD99-902C-E5AA-13EC50D89724}"/>
              </a:ext>
            </a:extLst>
          </p:cNvPr>
          <p:cNvSpPr>
            <a:spLocks noGrp="1"/>
          </p:cNvSpPr>
          <p:nvPr>
            <p:ph type="body" sz="quarter" idx="20"/>
          </p:nvPr>
        </p:nvSpPr>
        <p:spPr>
          <a:xfrm>
            <a:off x="4205999" y="4349749"/>
            <a:ext cx="3780000" cy="1512000"/>
          </a:xfrm>
          <a:solidFill>
            <a:schemeClr val="accent3"/>
          </a:solidFill>
        </p:spPr>
        <p:txBody>
          <a:bodyPr lIns="144000" tIns="144000" rIns="86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5580308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Four Image Text Block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288001"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8" name="Text Placeholder 16">
            <a:extLst>
              <a:ext uri="{FF2B5EF4-FFF2-40B4-BE49-F238E27FC236}">
                <a16:creationId xmlns:a16="http://schemas.microsoft.com/office/drawing/2014/main" id="{E9E45238-781F-E0AC-9CFB-E644212637CD}"/>
              </a:ext>
            </a:extLst>
          </p:cNvPr>
          <p:cNvSpPr>
            <a:spLocks noGrp="1"/>
          </p:cNvSpPr>
          <p:nvPr>
            <p:ph type="body" sz="quarter" idx="16"/>
          </p:nvPr>
        </p:nvSpPr>
        <p:spPr>
          <a:xfrm>
            <a:off x="288000"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Picture Placeholder 13">
            <a:extLst>
              <a:ext uri="{FF2B5EF4-FFF2-40B4-BE49-F238E27FC236}">
                <a16:creationId xmlns:a16="http://schemas.microsoft.com/office/drawing/2014/main" id="{2FA94617-1F90-5918-8DA2-14A982C2854D}"/>
              </a:ext>
            </a:extLst>
          </p:cNvPr>
          <p:cNvSpPr>
            <a:spLocks noGrp="1"/>
          </p:cNvSpPr>
          <p:nvPr>
            <p:ph type="pic" sz="quarter" idx="17"/>
          </p:nvPr>
        </p:nvSpPr>
        <p:spPr>
          <a:xfrm>
            <a:off x="9095999"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22" name="Text Placeholder 16">
            <a:extLst>
              <a:ext uri="{FF2B5EF4-FFF2-40B4-BE49-F238E27FC236}">
                <a16:creationId xmlns:a16="http://schemas.microsoft.com/office/drawing/2014/main" id="{035B64D6-B7B8-CEA2-BC69-EFE33B8D8F41}"/>
              </a:ext>
            </a:extLst>
          </p:cNvPr>
          <p:cNvSpPr>
            <a:spLocks noGrp="1"/>
          </p:cNvSpPr>
          <p:nvPr>
            <p:ph type="body" sz="quarter" idx="18"/>
          </p:nvPr>
        </p:nvSpPr>
        <p:spPr>
          <a:xfrm>
            <a:off x="9095998"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Picture Placeholder 13">
            <a:extLst>
              <a:ext uri="{FF2B5EF4-FFF2-40B4-BE49-F238E27FC236}">
                <a16:creationId xmlns:a16="http://schemas.microsoft.com/office/drawing/2014/main" id="{E05BC0A0-252A-35E7-B2CB-3206443D1B02}"/>
              </a:ext>
            </a:extLst>
          </p:cNvPr>
          <p:cNvSpPr>
            <a:spLocks noGrp="1"/>
          </p:cNvSpPr>
          <p:nvPr>
            <p:ph type="pic" sz="quarter" idx="19"/>
          </p:nvPr>
        </p:nvSpPr>
        <p:spPr>
          <a:xfrm>
            <a:off x="3224000"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11" name="Text Placeholder 16">
            <a:extLst>
              <a:ext uri="{FF2B5EF4-FFF2-40B4-BE49-F238E27FC236}">
                <a16:creationId xmlns:a16="http://schemas.microsoft.com/office/drawing/2014/main" id="{D6AE8B65-BD99-902C-E5AA-13EC50D89724}"/>
              </a:ext>
            </a:extLst>
          </p:cNvPr>
          <p:cNvSpPr>
            <a:spLocks noGrp="1"/>
          </p:cNvSpPr>
          <p:nvPr>
            <p:ph type="body" sz="quarter" idx="20"/>
          </p:nvPr>
        </p:nvSpPr>
        <p:spPr>
          <a:xfrm>
            <a:off x="3223999"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Picture Placeholder 13">
            <a:extLst>
              <a:ext uri="{FF2B5EF4-FFF2-40B4-BE49-F238E27FC236}">
                <a16:creationId xmlns:a16="http://schemas.microsoft.com/office/drawing/2014/main" id="{E95B51CC-6291-9FD8-D591-E5BD736C3BB8}"/>
              </a:ext>
            </a:extLst>
          </p:cNvPr>
          <p:cNvSpPr>
            <a:spLocks noGrp="1"/>
          </p:cNvSpPr>
          <p:nvPr>
            <p:ph type="pic" sz="quarter" idx="21"/>
          </p:nvPr>
        </p:nvSpPr>
        <p:spPr>
          <a:xfrm>
            <a:off x="6159999"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13" name="Text Placeholder 16">
            <a:extLst>
              <a:ext uri="{FF2B5EF4-FFF2-40B4-BE49-F238E27FC236}">
                <a16:creationId xmlns:a16="http://schemas.microsoft.com/office/drawing/2014/main" id="{A5D0CC28-F86F-18AD-E083-8977AFE22896}"/>
              </a:ext>
            </a:extLst>
          </p:cNvPr>
          <p:cNvSpPr>
            <a:spLocks noGrp="1"/>
          </p:cNvSpPr>
          <p:nvPr>
            <p:ph type="body" sz="quarter" idx="22"/>
          </p:nvPr>
        </p:nvSpPr>
        <p:spPr>
          <a:xfrm>
            <a:off x="6159998"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02354443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Quote + Two Image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342" y="0"/>
            <a:ext cx="6094800" cy="6858000"/>
          </a:xfrm>
          <a:prstGeom prst="rect">
            <a:avLst/>
          </a:prstGeom>
          <a:solidFill>
            <a:schemeClr val="bg1">
              <a:lumMod val="95000"/>
            </a:schemeClr>
          </a:solidFill>
        </p:spPr>
        <p:txBody>
          <a:bodyPr/>
          <a:lstStyle>
            <a:lvl1pPr marL="0" indent="0">
              <a:buNone/>
              <a:defRPr>
                <a:solidFill>
                  <a:schemeClr val="bg1"/>
                </a:solidFill>
              </a:defRPr>
            </a:lvl1pPr>
          </a:lstStyle>
          <a:p>
            <a:endParaRPr lang="en-GB"/>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hasCustomPrompt="1"/>
          </p:nvPr>
        </p:nvSpPr>
        <p:spPr>
          <a:xfrm>
            <a:off x="288000" y="1224000"/>
            <a:ext cx="5400000" cy="4373563"/>
          </a:xfrm>
          <a:prstGeom prst="rect">
            <a:avLst/>
          </a:prstGeom>
        </p:spPr>
        <p:txBody>
          <a:bodyPr anchor="ctr" anchorCtr="0"/>
          <a:lstStyle>
            <a:lvl1pPr marL="0" indent="0" algn="ctr">
              <a:buNone/>
              <a:defRPr sz="1800">
                <a:solidFill>
                  <a:schemeClr val="bg1"/>
                </a:solidFill>
                <a:latin typeface="+mn-lt"/>
              </a:defRPr>
            </a:lvl1pPr>
            <a:lvl2pPr marL="0" indent="0" algn="ctr">
              <a:spcBef>
                <a:spcPts val="1500"/>
              </a:spcBef>
              <a:buNone/>
              <a:defRPr b="1" i="0" cap="all" baseline="0">
                <a:solidFill>
                  <a:schemeClr val="bg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‘Quote text goes here’</a:t>
            </a:r>
          </a:p>
          <a:p>
            <a:pPr lvl="1"/>
            <a:r>
              <a:rPr lang="en-GB"/>
              <a:t>Second level</a:t>
            </a:r>
          </a:p>
        </p:txBody>
      </p:sp>
      <p:sp>
        <p:nvSpPr>
          <p:cNvPr id="14" name="Picture Placeholder 12">
            <a:extLst>
              <a:ext uri="{FF2B5EF4-FFF2-40B4-BE49-F238E27FC236}">
                <a16:creationId xmlns:a16="http://schemas.microsoft.com/office/drawing/2014/main" id="{D8B78B49-BC35-180C-C3AF-949D1022C8E0}"/>
              </a:ext>
            </a:extLst>
          </p:cNvPr>
          <p:cNvSpPr>
            <a:spLocks noGrp="1"/>
          </p:cNvSpPr>
          <p:nvPr>
            <p:ph type="pic" sz="quarter" idx="16"/>
          </p:nvPr>
        </p:nvSpPr>
        <p:spPr>
          <a:xfrm>
            <a:off x="6919538" y="1223963"/>
            <a:ext cx="4392000" cy="4392000"/>
          </a:xfrm>
          <a:prstGeom prst="ellipse">
            <a:avLst/>
          </a:prstGeom>
          <a:solidFill>
            <a:schemeClr val="bg1">
              <a:lumMod val="95000"/>
            </a:schemeClr>
          </a:solidFill>
        </p:spPr>
        <p:txBody>
          <a:bodyPr/>
          <a:lstStyle>
            <a:lvl1pPr marL="0" indent="0">
              <a:buNone/>
              <a:defRPr/>
            </a:lvl1pPr>
          </a:lstStyle>
          <a:p>
            <a:endParaRPr lang="en-GB"/>
          </a:p>
        </p:txBody>
      </p:sp>
    </p:spTree>
    <p:extLst>
      <p:ext uri="{BB962C8B-B14F-4D97-AF65-F5344CB8AC3E}">
        <p14:creationId xmlns:p14="http://schemas.microsoft.com/office/powerpoint/2010/main" val="130585886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Quote + Image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6858000"/>
          </a:xfrm>
          <a:prstGeom prst="rect">
            <a:avLst/>
          </a:prstGeom>
          <a:solidFill>
            <a:schemeClr val="bg1">
              <a:lumMod val="95000"/>
            </a:schemeClr>
          </a:solidFill>
        </p:spPr>
        <p:txBody>
          <a:bodyPr/>
          <a:lstStyle>
            <a:lvl1pPr marL="0" indent="0">
              <a:buNone/>
              <a:defRPr/>
            </a:lvl1pPr>
          </a:lstStyle>
          <a:p>
            <a:endParaRPr lang="en-GB"/>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hasCustomPrompt="1"/>
          </p:nvPr>
        </p:nvSpPr>
        <p:spPr>
          <a:xfrm>
            <a:off x="288000" y="1224000"/>
            <a:ext cx="5400000" cy="4373563"/>
          </a:xfrm>
          <a:prstGeom prst="rect">
            <a:avLst/>
          </a:prstGeom>
        </p:spPr>
        <p:txBody>
          <a:bodyPr anchor="ctr" anchorCtr="0"/>
          <a:lstStyle>
            <a:lvl1pPr marL="0" indent="0" algn="ctr">
              <a:buNone/>
              <a:defRPr sz="1800">
                <a:solidFill>
                  <a:schemeClr val="bg1"/>
                </a:solidFill>
                <a:latin typeface="+mn-lt"/>
              </a:defRPr>
            </a:lvl1pPr>
            <a:lvl2pPr marL="0" indent="0" algn="ctr">
              <a:spcBef>
                <a:spcPts val="1500"/>
              </a:spcBef>
              <a:buNone/>
              <a:defRPr b="1" i="0" cap="all" baseline="0">
                <a:solidFill>
                  <a:schemeClr val="bg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‘Quote text goes here’</a:t>
            </a:r>
          </a:p>
          <a:p>
            <a:pPr lvl="1"/>
            <a:r>
              <a:rPr lang="en-GB"/>
              <a:t>Second level</a:t>
            </a:r>
          </a:p>
        </p:txBody>
      </p:sp>
    </p:spTree>
    <p:extLst>
      <p:ext uri="{BB962C8B-B14F-4D97-AF65-F5344CB8AC3E}">
        <p14:creationId xmlns:p14="http://schemas.microsoft.com/office/powerpoint/2010/main" val="380370427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Divider Slide – Anthracite">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3415-9ABB-468D-8000-D4709829BACC}"/>
              </a:ext>
            </a:extLst>
          </p:cNvPr>
          <p:cNvSpPr>
            <a:spLocks noGrp="1"/>
          </p:cNvSpPr>
          <p:nvPr>
            <p:ph type="title" hasCustomPrompt="1"/>
          </p:nvPr>
        </p:nvSpPr>
        <p:spPr>
          <a:xfrm>
            <a:off x="212400" y="2808000"/>
            <a:ext cx="11764800" cy="751872"/>
          </a:xfrm>
          <a:prstGeom prst="rect">
            <a:avLst/>
          </a:prstGeom>
        </p:spPr>
        <p:txBody>
          <a:bodyPr anchor="ctr" anchorCtr="0"/>
          <a:lstStyle>
            <a:lvl1pPr algn="ctr">
              <a:lnSpc>
                <a:spcPct val="105000"/>
              </a:lnSpc>
              <a:defRPr sz="5000" cap="none" baseline="0">
                <a:solidFill>
                  <a:schemeClr val="bg1"/>
                </a:solidFill>
              </a:defRPr>
            </a:lvl1pPr>
          </a:lstStyle>
          <a:p>
            <a:r>
              <a:rPr lang="en-US"/>
              <a:t>Divider headline</a:t>
            </a:r>
            <a:endParaRPr lang="en-GB"/>
          </a:p>
        </p:txBody>
      </p:sp>
      <p:sp>
        <p:nvSpPr>
          <p:cNvPr id="4" name="Footer Placeholder 4">
            <a:extLst>
              <a:ext uri="{FF2B5EF4-FFF2-40B4-BE49-F238E27FC236}">
                <a16:creationId xmlns:a16="http://schemas.microsoft.com/office/drawing/2014/main" id="{30047339-7B32-1229-E1D9-4CE9FB6205E2}"/>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8" name="Graphic 7">
            <a:extLst>
              <a:ext uri="{FF2B5EF4-FFF2-40B4-BE49-F238E27FC236}">
                <a16:creationId xmlns:a16="http://schemas.microsoft.com/office/drawing/2014/main" id="{FCE4DD37-74DC-18EC-6F27-3C10BFB66B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12" name="Slide Number Placeholder 5">
            <a:extLst>
              <a:ext uri="{FF2B5EF4-FFF2-40B4-BE49-F238E27FC236}">
                <a16:creationId xmlns:a16="http://schemas.microsoft.com/office/drawing/2014/main" id="{FF7CB1C1-CD15-C2DF-A1E2-7D4A1AADF691}"/>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Tree>
    <p:extLst>
      <p:ext uri="{BB962C8B-B14F-4D97-AF65-F5344CB8AC3E}">
        <p14:creationId xmlns:p14="http://schemas.microsoft.com/office/powerpoint/2010/main" val="369760812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eam Four – Anthracite">
    <p:bg>
      <p:bgPr>
        <a:solidFill>
          <a:schemeClr val="accent5"/>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31" name="Picture Placeholder 12">
            <a:extLst>
              <a:ext uri="{FF2B5EF4-FFF2-40B4-BE49-F238E27FC236}">
                <a16:creationId xmlns:a16="http://schemas.microsoft.com/office/drawing/2014/main" id="{A33F9058-2F19-BA78-F73E-6247CE98E558}"/>
              </a:ext>
            </a:extLst>
          </p:cNvPr>
          <p:cNvSpPr>
            <a:spLocks noGrp="1"/>
          </p:cNvSpPr>
          <p:nvPr>
            <p:ph type="pic" sz="quarter" idx="16"/>
          </p:nvPr>
        </p:nvSpPr>
        <p:spPr>
          <a:xfrm>
            <a:off x="367114"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2" name="Picture Placeholder 12">
            <a:extLst>
              <a:ext uri="{FF2B5EF4-FFF2-40B4-BE49-F238E27FC236}">
                <a16:creationId xmlns:a16="http://schemas.microsoft.com/office/drawing/2014/main" id="{80830797-0926-92BE-B916-8A1095E84825}"/>
              </a:ext>
            </a:extLst>
          </p:cNvPr>
          <p:cNvSpPr>
            <a:spLocks noGrp="1"/>
          </p:cNvSpPr>
          <p:nvPr>
            <p:ph type="pic" sz="quarter" idx="17"/>
          </p:nvPr>
        </p:nvSpPr>
        <p:spPr>
          <a:xfrm>
            <a:off x="3303783"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3" name="Picture Placeholder 12">
            <a:extLst>
              <a:ext uri="{FF2B5EF4-FFF2-40B4-BE49-F238E27FC236}">
                <a16:creationId xmlns:a16="http://schemas.microsoft.com/office/drawing/2014/main" id="{A6F3CF4D-4DAC-5183-1166-D6B479059CE7}"/>
              </a:ext>
            </a:extLst>
          </p:cNvPr>
          <p:cNvSpPr>
            <a:spLocks noGrp="1"/>
          </p:cNvSpPr>
          <p:nvPr>
            <p:ph type="pic" sz="quarter" idx="18"/>
          </p:nvPr>
        </p:nvSpPr>
        <p:spPr>
          <a:xfrm>
            <a:off x="9177121"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4" name="Picture Placeholder 12">
            <a:extLst>
              <a:ext uri="{FF2B5EF4-FFF2-40B4-BE49-F238E27FC236}">
                <a16:creationId xmlns:a16="http://schemas.microsoft.com/office/drawing/2014/main" id="{A477D485-CCB3-1F6B-543D-0A804E418098}"/>
              </a:ext>
            </a:extLst>
          </p:cNvPr>
          <p:cNvSpPr>
            <a:spLocks noGrp="1"/>
          </p:cNvSpPr>
          <p:nvPr>
            <p:ph type="pic" sz="quarter" idx="19"/>
          </p:nvPr>
        </p:nvSpPr>
        <p:spPr>
          <a:xfrm>
            <a:off x="6240452"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5" name="Text Placeholder 26">
            <a:extLst>
              <a:ext uri="{FF2B5EF4-FFF2-40B4-BE49-F238E27FC236}">
                <a16:creationId xmlns:a16="http://schemas.microsoft.com/office/drawing/2014/main" id="{5BCA238E-F0C9-C26B-EB0B-60D2E814B60D}"/>
              </a:ext>
            </a:extLst>
          </p:cNvPr>
          <p:cNvSpPr>
            <a:spLocks noGrp="1"/>
          </p:cNvSpPr>
          <p:nvPr>
            <p:ph type="body" sz="quarter" idx="20" hasCustomPrompt="1"/>
          </p:nvPr>
        </p:nvSpPr>
        <p:spPr>
          <a:xfrm>
            <a:off x="3547665" y="4621213"/>
            <a:ext cx="2160000" cy="679450"/>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Add name – indent to text style</a:t>
            </a:r>
          </a:p>
          <a:p>
            <a:pPr lvl="1"/>
            <a:r>
              <a:rPr lang="en-GB"/>
              <a:t>Second level</a:t>
            </a:r>
          </a:p>
        </p:txBody>
      </p:sp>
      <p:sp>
        <p:nvSpPr>
          <p:cNvPr id="36" name="Text Placeholder 26">
            <a:extLst>
              <a:ext uri="{FF2B5EF4-FFF2-40B4-BE49-F238E27FC236}">
                <a16:creationId xmlns:a16="http://schemas.microsoft.com/office/drawing/2014/main" id="{37081CF7-D3EE-C6CE-7D41-ED7F8B37B077}"/>
              </a:ext>
            </a:extLst>
          </p:cNvPr>
          <p:cNvSpPr>
            <a:spLocks noGrp="1"/>
          </p:cNvSpPr>
          <p:nvPr>
            <p:ph type="body" sz="quarter" idx="21" hasCustomPrompt="1"/>
          </p:nvPr>
        </p:nvSpPr>
        <p:spPr>
          <a:xfrm>
            <a:off x="610996" y="4621213"/>
            <a:ext cx="2160000" cy="679450"/>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Add name – indent to text style</a:t>
            </a:r>
          </a:p>
          <a:p>
            <a:pPr lvl="1"/>
            <a:r>
              <a:rPr lang="en-GB"/>
              <a:t>Second level</a:t>
            </a:r>
          </a:p>
        </p:txBody>
      </p:sp>
      <p:sp>
        <p:nvSpPr>
          <p:cNvPr id="37" name="Text Placeholder 26">
            <a:extLst>
              <a:ext uri="{FF2B5EF4-FFF2-40B4-BE49-F238E27FC236}">
                <a16:creationId xmlns:a16="http://schemas.microsoft.com/office/drawing/2014/main" id="{D3DF5F59-F59E-9A9E-88DD-BABDD1AD4CCF}"/>
              </a:ext>
            </a:extLst>
          </p:cNvPr>
          <p:cNvSpPr>
            <a:spLocks noGrp="1"/>
          </p:cNvSpPr>
          <p:nvPr>
            <p:ph type="body" sz="quarter" idx="22" hasCustomPrompt="1"/>
          </p:nvPr>
        </p:nvSpPr>
        <p:spPr>
          <a:xfrm>
            <a:off x="9421003" y="4621213"/>
            <a:ext cx="2160000" cy="679450"/>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Add name – indent to text style</a:t>
            </a:r>
          </a:p>
          <a:p>
            <a:pPr lvl="1"/>
            <a:r>
              <a:rPr lang="en-GB"/>
              <a:t>Second level</a:t>
            </a:r>
          </a:p>
        </p:txBody>
      </p:sp>
      <p:sp>
        <p:nvSpPr>
          <p:cNvPr id="38" name="Text Placeholder 26">
            <a:extLst>
              <a:ext uri="{FF2B5EF4-FFF2-40B4-BE49-F238E27FC236}">
                <a16:creationId xmlns:a16="http://schemas.microsoft.com/office/drawing/2014/main" id="{AA837080-4286-4D77-E78C-CC13C164B3E6}"/>
              </a:ext>
            </a:extLst>
          </p:cNvPr>
          <p:cNvSpPr>
            <a:spLocks noGrp="1"/>
          </p:cNvSpPr>
          <p:nvPr>
            <p:ph type="body" sz="quarter" idx="23" hasCustomPrompt="1"/>
          </p:nvPr>
        </p:nvSpPr>
        <p:spPr>
          <a:xfrm>
            <a:off x="6484334" y="4621213"/>
            <a:ext cx="2160000" cy="679450"/>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Add name – indent to text style</a:t>
            </a:r>
          </a:p>
          <a:p>
            <a:pPr lvl="1"/>
            <a:r>
              <a:rPr lang="en-GB"/>
              <a:t>Second level</a:t>
            </a:r>
          </a:p>
        </p:txBody>
      </p:sp>
    </p:spTree>
    <p:extLst>
      <p:ext uri="{BB962C8B-B14F-4D97-AF65-F5344CB8AC3E}">
        <p14:creationId xmlns:p14="http://schemas.microsoft.com/office/powerpoint/2010/main" val="236632609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eam Multi – Anthracite">
    <p:bg>
      <p:bgPr>
        <a:solidFill>
          <a:schemeClr val="accent5"/>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31" name="Picture Placeholder 12">
            <a:extLst>
              <a:ext uri="{FF2B5EF4-FFF2-40B4-BE49-F238E27FC236}">
                <a16:creationId xmlns:a16="http://schemas.microsoft.com/office/drawing/2014/main" id="{A33F9058-2F19-BA78-F73E-6247CE98E558}"/>
              </a:ext>
            </a:extLst>
          </p:cNvPr>
          <p:cNvSpPr>
            <a:spLocks noGrp="1"/>
          </p:cNvSpPr>
          <p:nvPr>
            <p:ph type="pic" sz="quarter" idx="16"/>
          </p:nvPr>
        </p:nvSpPr>
        <p:spPr>
          <a:xfrm>
            <a:off x="702053"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36" name="Text Placeholder 26">
            <a:extLst>
              <a:ext uri="{FF2B5EF4-FFF2-40B4-BE49-F238E27FC236}">
                <a16:creationId xmlns:a16="http://schemas.microsoft.com/office/drawing/2014/main" id="{37081CF7-D3EE-C6CE-7D41-ED7F8B37B077}"/>
              </a:ext>
            </a:extLst>
          </p:cNvPr>
          <p:cNvSpPr>
            <a:spLocks noGrp="1"/>
          </p:cNvSpPr>
          <p:nvPr>
            <p:ph type="body" sz="quarter" idx="21" hasCustomPrompt="1"/>
          </p:nvPr>
        </p:nvSpPr>
        <p:spPr>
          <a:xfrm>
            <a:off x="748136"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17" name="Picture Placeholder 12">
            <a:extLst>
              <a:ext uri="{FF2B5EF4-FFF2-40B4-BE49-F238E27FC236}">
                <a16:creationId xmlns:a16="http://schemas.microsoft.com/office/drawing/2014/main" id="{4933802C-580C-0683-3391-D6BBE13D2A39}"/>
              </a:ext>
            </a:extLst>
          </p:cNvPr>
          <p:cNvSpPr>
            <a:spLocks noGrp="1"/>
          </p:cNvSpPr>
          <p:nvPr>
            <p:ph type="pic" sz="quarter" idx="25"/>
          </p:nvPr>
        </p:nvSpPr>
        <p:spPr>
          <a:xfrm>
            <a:off x="2928864"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18" name="Picture Placeholder 12">
            <a:extLst>
              <a:ext uri="{FF2B5EF4-FFF2-40B4-BE49-F238E27FC236}">
                <a16:creationId xmlns:a16="http://schemas.microsoft.com/office/drawing/2014/main" id="{0ECA70E0-B1C9-CBB7-2033-67AF8D6403B0}"/>
              </a:ext>
            </a:extLst>
          </p:cNvPr>
          <p:cNvSpPr>
            <a:spLocks noGrp="1"/>
          </p:cNvSpPr>
          <p:nvPr>
            <p:ph type="pic" sz="quarter" idx="26"/>
          </p:nvPr>
        </p:nvSpPr>
        <p:spPr>
          <a:xfrm>
            <a:off x="2928864"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19" name="Picture Placeholder 12">
            <a:extLst>
              <a:ext uri="{FF2B5EF4-FFF2-40B4-BE49-F238E27FC236}">
                <a16:creationId xmlns:a16="http://schemas.microsoft.com/office/drawing/2014/main" id="{DD5702B0-25CB-0851-1407-B72F76D24FD8}"/>
              </a:ext>
            </a:extLst>
          </p:cNvPr>
          <p:cNvSpPr>
            <a:spLocks noGrp="1"/>
          </p:cNvSpPr>
          <p:nvPr>
            <p:ph type="pic" sz="quarter" idx="27"/>
          </p:nvPr>
        </p:nvSpPr>
        <p:spPr>
          <a:xfrm>
            <a:off x="5145263"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0" name="Picture Placeholder 12">
            <a:extLst>
              <a:ext uri="{FF2B5EF4-FFF2-40B4-BE49-F238E27FC236}">
                <a16:creationId xmlns:a16="http://schemas.microsoft.com/office/drawing/2014/main" id="{EDCDE10F-F980-EA53-FF5A-7CFC0C73BF26}"/>
              </a:ext>
            </a:extLst>
          </p:cNvPr>
          <p:cNvSpPr>
            <a:spLocks noGrp="1"/>
          </p:cNvSpPr>
          <p:nvPr>
            <p:ph type="pic" sz="quarter" idx="28"/>
          </p:nvPr>
        </p:nvSpPr>
        <p:spPr>
          <a:xfrm>
            <a:off x="5145263"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1" name="Picture Placeholder 12">
            <a:extLst>
              <a:ext uri="{FF2B5EF4-FFF2-40B4-BE49-F238E27FC236}">
                <a16:creationId xmlns:a16="http://schemas.microsoft.com/office/drawing/2014/main" id="{94F89BF8-DAE1-97AE-8A31-8C7D027DC132}"/>
              </a:ext>
            </a:extLst>
          </p:cNvPr>
          <p:cNvSpPr>
            <a:spLocks noGrp="1"/>
          </p:cNvSpPr>
          <p:nvPr>
            <p:ph type="pic" sz="quarter" idx="29"/>
          </p:nvPr>
        </p:nvSpPr>
        <p:spPr>
          <a:xfrm>
            <a:off x="7360429"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2" name="Picture Placeholder 12">
            <a:extLst>
              <a:ext uri="{FF2B5EF4-FFF2-40B4-BE49-F238E27FC236}">
                <a16:creationId xmlns:a16="http://schemas.microsoft.com/office/drawing/2014/main" id="{B74C72E1-39F3-FEBB-8F16-D27F2FD168AE}"/>
              </a:ext>
            </a:extLst>
          </p:cNvPr>
          <p:cNvSpPr>
            <a:spLocks noGrp="1"/>
          </p:cNvSpPr>
          <p:nvPr>
            <p:ph type="pic" sz="quarter" idx="30"/>
          </p:nvPr>
        </p:nvSpPr>
        <p:spPr>
          <a:xfrm>
            <a:off x="7360429"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3" name="Picture Placeholder 12">
            <a:extLst>
              <a:ext uri="{FF2B5EF4-FFF2-40B4-BE49-F238E27FC236}">
                <a16:creationId xmlns:a16="http://schemas.microsoft.com/office/drawing/2014/main" id="{B602F024-0656-78B3-3BF3-AAE2FD754423}"/>
              </a:ext>
            </a:extLst>
          </p:cNvPr>
          <p:cNvSpPr>
            <a:spLocks noGrp="1"/>
          </p:cNvSpPr>
          <p:nvPr>
            <p:ph type="pic" sz="quarter" idx="31"/>
          </p:nvPr>
        </p:nvSpPr>
        <p:spPr>
          <a:xfrm>
            <a:off x="9614232"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4" name="Picture Placeholder 12">
            <a:extLst>
              <a:ext uri="{FF2B5EF4-FFF2-40B4-BE49-F238E27FC236}">
                <a16:creationId xmlns:a16="http://schemas.microsoft.com/office/drawing/2014/main" id="{E8301D06-D8A3-3A42-1856-40114E391608}"/>
              </a:ext>
            </a:extLst>
          </p:cNvPr>
          <p:cNvSpPr>
            <a:spLocks noGrp="1"/>
          </p:cNvSpPr>
          <p:nvPr>
            <p:ph type="pic" sz="quarter" idx="32"/>
          </p:nvPr>
        </p:nvSpPr>
        <p:spPr>
          <a:xfrm>
            <a:off x="9614232"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5" name="Text Placeholder 26">
            <a:extLst>
              <a:ext uri="{FF2B5EF4-FFF2-40B4-BE49-F238E27FC236}">
                <a16:creationId xmlns:a16="http://schemas.microsoft.com/office/drawing/2014/main" id="{0FA54B0B-3B33-D584-05C4-C6781B80A20C}"/>
              </a:ext>
            </a:extLst>
          </p:cNvPr>
          <p:cNvSpPr>
            <a:spLocks noGrp="1"/>
          </p:cNvSpPr>
          <p:nvPr>
            <p:ph type="body" sz="quarter" idx="33" hasCustomPrompt="1"/>
          </p:nvPr>
        </p:nvSpPr>
        <p:spPr>
          <a:xfrm>
            <a:off x="748136"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26" name="Text Placeholder 26">
            <a:extLst>
              <a:ext uri="{FF2B5EF4-FFF2-40B4-BE49-F238E27FC236}">
                <a16:creationId xmlns:a16="http://schemas.microsoft.com/office/drawing/2014/main" id="{0F615FC5-608D-2E8E-A2C2-08B43089FB9F}"/>
              </a:ext>
            </a:extLst>
          </p:cNvPr>
          <p:cNvSpPr>
            <a:spLocks noGrp="1"/>
          </p:cNvSpPr>
          <p:nvPr>
            <p:ph type="body" sz="quarter" idx="34" hasCustomPrompt="1"/>
          </p:nvPr>
        </p:nvSpPr>
        <p:spPr>
          <a:xfrm>
            <a:off x="2974947"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27" name="Text Placeholder 26">
            <a:extLst>
              <a:ext uri="{FF2B5EF4-FFF2-40B4-BE49-F238E27FC236}">
                <a16:creationId xmlns:a16="http://schemas.microsoft.com/office/drawing/2014/main" id="{F5D6178A-390E-ED5C-0F83-62269046DB1A}"/>
              </a:ext>
            </a:extLst>
          </p:cNvPr>
          <p:cNvSpPr>
            <a:spLocks noGrp="1"/>
          </p:cNvSpPr>
          <p:nvPr>
            <p:ph type="body" sz="quarter" idx="35" hasCustomPrompt="1"/>
          </p:nvPr>
        </p:nvSpPr>
        <p:spPr>
          <a:xfrm>
            <a:off x="2974947"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28" name="Text Placeholder 26">
            <a:extLst>
              <a:ext uri="{FF2B5EF4-FFF2-40B4-BE49-F238E27FC236}">
                <a16:creationId xmlns:a16="http://schemas.microsoft.com/office/drawing/2014/main" id="{AC83422F-AB55-2C1F-B15E-6E7F62B514E1}"/>
              </a:ext>
            </a:extLst>
          </p:cNvPr>
          <p:cNvSpPr>
            <a:spLocks noGrp="1"/>
          </p:cNvSpPr>
          <p:nvPr>
            <p:ph type="body" sz="quarter" idx="36" hasCustomPrompt="1"/>
          </p:nvPr>
        </p:nvSpPr>
        <p:spPr>
          <a:xfrm>
            <a:off x="5191346"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29" name="Text Placeholder 26">
            <a:extLst>
              <a:ext uri="{FF2B5EF4-FFF2-40B4-BE49-F238E27FC236}">
                <a16:creationId xmlns:a16="http://schemas.microsoft.com/office/drawing/2014/main" id="{A4769D8B-2DD3-D461-0C9C-B3C871D60E39}"/>
              </a:ext>
            </a:extLst>
          </p:cNvPr>
          <p:cNvSpPr>
            <a:spLocks noGrp="1"/>
          </p:cNvSpPr>
          <p:nvPr>
            <p:ph type="body" sz="quarter" idx="37" hasCustomPrompt="1"/>
          </p:nvPr>
        </p:nvSpPr>
        <p:spPr>
          <a:xfrm>
            <a:off x="5191346"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30" name="Text Placeholder 26">
            <a:extLst>
              <a:ext uri="{FF2B5EF4-FFF2-40B4-BE49-F238E27FC236}">
                <a16:creationId xmlns:a16="http://schemas.microsoft.com/office/drawing/2014/main" id="{4545DEDC-E58B-4E4B-AF3C-6B6C9B82492C}"/>
              </a:ext>
            </a:extLst>
          </p:cNvPr>
          <p:cNvSpPr>
            <a:spLocks noGrp="1"/>
          </p:cNvSpPr>
          <p:nvPr>
            <p:ph type="body" sz="quarter" idx="38" hasCustomPrompt="1"/>
          </p:nvPr>
        </p:nvSpPr>
        <p:spPr>
          <a:xfrm>
            <a:off x="7406512"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39" name="Text Placeholder 26">
            <a:extLst>
              <a:ext uri="{FF2B5EF4-FFF2-40B4-BE49-F238E27FC236}">
                <a16:creationId xmlns:a16="http://schemas.microsoft.com/office/drawing/2014/main" id="{92839883-7543-198D-59BB-52A12CC39E48}"/>
              </a:ext>
            </a:extLst>
          </p:cNvPr>
          <p:cNvSpPr>
            <a:spLocks noGrp="1"/>
          </p:cNvSpPr>
          <p:nvPr>
            <p:ph type="body" sz="quarter" idx="39" hasCustomPrompt="1"/>
          </p:nvPr>
        </p:nvSpPr>
        <p:spPr>
          <a:xfrm>
            <a:off x="7406512"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40" name="Text Placeholder 26">
            <a:extLst>
              <a:ext uri="{FF2B5EF4-FFF2-40B4-BE49-F238E27FC236}">
                <a16:creationId xmlns:a16="http://schemas.microsoft.com/office/drawing/2014/main" id="{22F50C37-B83B-6891-B02A-C4900120BA69}"/>
              </a:ext>
            </a:extLst>
          </p:cNvPr>
          <p:cNvSpPr>
            <a:spLocks noGrp="1"/>
          </p:cNvSpPr>
          <p:nvPr>
            <p:ph type="body" sz="quarter" idx="40" hasCustomPrompt="1"/>
          </p:nvPr>
        </p:nvSpPr>
        <p:spPr>
          <a:xfrm>
            <a:off x="9660315"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41" name="Text Placeholder 26">
            <a:extLst>
              <a:ext uri="{FF2B5EF4-FFF2-40B4-BE49-F238E27FC236}">
                <a16:creationId xmlns:a16="http://schemas.microsoft.com/office/drawing/2014/main" id="{9A3F2ABE-FC6E-D027-667B-49B53485B676}"/>
              </a:ext>
            </a:extLst>
          </p:cNvPr>
          <p:cNvSpPr>
            <a:spLocks noGrp="1"/>
          </p:cNvSpPr>
          <p:nvPr>
            <p:ph type="body" sz="quarter" idx="41" hasCustomPrompt="1"/>
          </p:nvPr>
        </p:nvSpPr>
        <p:spPr>
          <a:xfrm>
            <a:off x="9660315"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10" name="Picture Placeholder 12">
            <a:extLst>
              <a:ext uri="{FF2B5EF4-FFF2-40B4-BE49-F238E27FC236}">
                <a16:creationId xmlns:a16="http://schemas.microsoft.com/office/drawing/2014/main" id="{2DB60227-1F00-1798-6466-609E4C811EAC}"/>
              </a:ext>
            </a:extLst>
          </p:cNvPr>
          <p:cNvSpPr>
            <a:spLocks noGrp="1"/>
          </p:cNvSpPr>
          <p:nvPr>
            <p:ph type="pic" sz="quarter" idx="24"/>
          </p:nvPr>
        </p:nvSpPr>
        <p:spPr>
          <a:xfrm>
            <a:off x="702053"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Tree>
    <p:extLst>
      <p:ext uri="{BB962C8B-B14F-4D97-AF65-F5344CB8AC3E}">
        <p14:creationId xmlns:p14="http://schemas.microsoft.com/office/powerpoint/2010/main" val="40806087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369" y="614013"/>
            <a:ext cx="4117755" cy="1551002"/>
          </a:xfrm>
        </p:spPr>
        <p:txBody>
          <a:bodyPr anchor="t" anchorCtr="0"/>
          <a:lstStyle>
            <a:lvl1pPr algn="l">
              <a:defRPr sz="3733" b="1"/>
            </a:lvl1pPr>
          </a:lstStyle>
          <a:p>
            <a:r>
              <a:rPr lang="en-GB"/>
              <a:t>CLICK TO EDIT MASTER TITLE STYLE</a:t>
            </a:r>
          </a:p>
        </p:txBody>
      </p:sp>
      <p:sp>
        <p:nvSpPr>
          <p:cNvPr id="3" name="Content Placeholder 2"/>
          <p:cNvSpPr>
            <a:spLocks noGrp="1"/>
          </p:cNvSpPr>
          <p:nvPr>
            <p:ph idx="1"/>
          </p:nvPr>
        </p:nvSpPr>
        <p:spPr>
          <a:xfrm>
            <a:off x="4766733" y="5016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478365" y="2350691"/>
            <a:ext cx="4117755" cy="3775476"/>
          </a:xfrm>
        </p:spPr>
        <p:txBody>
          <a:bodyPr/>
          <a:lstStyle>
            <a:lvl1pPr marL="0" indent="0">
              <a:buNone/>
              <a:defRPr sz="2133"/>
            </a:lvl1pPr>
            <a:lvl2pPr marL="457167" indent="0">
              <a:buNone/>
              <a:defRPr sz="1200"/>
            </a:lvl2pPr>
            <a:lvl3pPr marL="914332" indent="0">
              <a:buNone/>
              <a:defRPr sz="10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AD85263E-59AC-FE42-813C-97EA972D50FF}" type="datetime1">
              <a:rPr lang="en-GB" smtClean="0"/>
              <a:t>11/07/2024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B764D90-BCE1-DB4B-B083-5609132D4539}" type="slidenum">
              <a:rPr lang="en-GB" smtClean="0"/>
              <a:t>‹#›</a:t>
            </a:fld>
            <a:endParaRPr lang="en-GB"/>
          </a:p>
        </p:txBody>
      </p:sp>
    </p:spTree>
    <p:extLst>
      <p:ext uri="{BB962C8B-B14F-4D97-AF65-F5344CB8AC3E}">
        <p14:creationId xmlns:p14="http://schemas.microsoft.com/office/powerpoint/2010/main" val="268415361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DE07B8DF-0D7A-F44C-9B59-DE4A1B0A6F4C}" type="datetime1">
              <a:rPr lang="en-GB" smtClean="0"/>
              <a:t>11/07/2024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764D90-BCE1-DB4B-B083-5609132D4539}" type="slidenum">
              <a:rPr lang="en-GB" smtClean="0"/>
              <a:t>‹#›</a:t>
            </a:fld>
            <a:endParaRPr lang="en-GB"/>
          </a:p>
        </p:txBody>
      </p:sp>
    </p:spTree>
    <p:extLst>
      <p:ext uri="{BB962C8B-B14F-4D97-AF65-F5344CB8AC3E}">
        <p14:creationId xmlns:p14="http://schemas.microsoft.com/office/powerpoint/2010/main" val="19463061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Image 2 – Anthracite">
    <p:bg>
      <p:bgPr>
        <a:solidFill>
          <a:schemeClr val="accent5"/>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5D971970-8A0D-3C45-EB46-4C0DECFACDF6}"/>
              </a:ext>
            </a:extLst>
          </p:cNvPr>
          <p:cNvSpPr>
            <a:spLocks noGrp="1"/>
          </p:cNvSpPr>
          <p:nvPr>
            <p:ph type="pic" sz="quarter" idx="15"/>
          </p:nvPr>
        </p:nvSpPr>
        <p:spPr>
          <a:xfrm>
            <a:off x="6096000" y="3438001"/>
            <a:ext cx="6096001" cy="3420000"/>
          </a:xfrm>
          <a:prstGeom prst="rect">
            <a:avLst/>
          </a:prstGeom>
          <a:solidFill>
            <a:schemeClr val="bg1">
              <a:lumMod val="95000"/>
            </a:schemeClr>
          </a:solidFill>
        </p:spPr>
        <p:txBody>
          <a:bodyPr/>
          <a:lstStyle>
            <a:lvl1pPr marL="0" indent="0">
              <a:buNone/>
              <a:defRPr/>
            </a:lvl1pPr>
          </a:lstStyle>
          <a:p>
            <a:endParaRPr lang="en-GB"/>
          </a:p>
        </p:txBody>
      </p:sp>
      <p:sp>
        <p:nvSpPr>
          <p:cNvPr id="13" name="Picture Placeholder 10">
            <a:extLst>
              <a:ext uri="{FF2B5EF4-FFF2-40B4-BE49-F238E27FC236}">
                <a16:creationId xmlns:a16="http://schemas.microsoft.com/office/drawing/2014/main" id="{D7AD4FC8-E480-C61E-E266-FE9A45A07AFE}"/>
              </a:ext>
            </a:extLst>
          </p:cNvPr>
          <p:cNvSpPr>
            <a:spLocks noGrp="1"/>
          </p:cNvSpPr>
          <p:nvPr>
            <p:ph type="pic" sz="quarter" idx="14"/>
          </p:nvPr>
        </p:nvSpPr>
        <p:spPr>
          <a:xfrm>
            <a:off x="6096000" y="0"/>
            <a:ext cx="6096001" cy="3420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141711820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Title Slide Gre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4092" y="681778"/>
            <a:ext cx="8012209" cy="2533516"/>
          </a:xfrm>
        </p:spPr>
        <p:txBody>
          <a:bodyPr/>
          <a:lstStyle>
            <a:lvl1pPr>
              <a:defRPr sz="5867">
                <a:solidFill>
                  <a:schemeClr val="bg1"/>
                </a:solidFill>
                <a:highlight>
                  <a:srgbClr val="000000"/>
                </a:highlight>
              </a:defRPr>
            </a:lvl1pPr>
          </a:lstStyle>
          <a:p>
            <a:r>
              <a:rPr lang="en-GB"/>
              <a:t>CLICK TO EDIT MASTER TITLE STYLE </a:t>
            </a:r>
          </a:p>
        </p:txBody>
      </p:sp>
      <p:sp>
        <p:nvSpPr>
          <p:cNvPr id="3" name="Subtitle 2"/>
          <p:cNvSpPr>
            <a:spLocks noGrp="1"/>
          </p:cNvSpPr>
          <p:nvPr>
            <p:ph type="subTitle" idx="1"/>
          </p:nvPr>
        </p:nvSpPr>
        <p:spPr>
          <a:xfrm>
            <a:off x="478368" y="3782663"/>
            <a:ext cx="8012209" cy="1752600"/>
          </a:xfrm>
        </p:spPr>
        <p:txBody>
          <a:bodyPr/>
          <a:lstStyle>
            <a:lvl1pPr marL="0" indent="0" algn="l">
              <a:buNone/>
              <a:defRPr>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a:t>Click to edit Master subtitle style</a:t>
            </a:r>
          </a:p>
        </p:txBody>
      </p:sp>
      <p:sp>
        <p:nvSpPr>
          <p:cNvPr id="4" name="Date Placeholder 3"/>
          <p:cNvSpPr>
            <a:spLocks noGrp="1"/>
          </p:cNvSpPr>
          <p:nvPr>
            <p:ph type="dt" sz="half" idx="10"/>
          </p:nvPr>
        </p:nvSpPr>
        <p:spPr/>
        <p:txBody>
          <a:bodyPr/>
          <a:lstStyle/>
          <a:p>
            <a:fld id="{74821995-E5A0-174B-A61B-9C90675BD0D1}" type="datetime1">
              <a:rPr lang="en-GB" smtClean="0"/>
              <a:t>11/07/2024</a:t>
            </a:fld>
            <a:endParaRPr lang="en-GB"/>
          </a:p>
        </p:txBody>
      </p:sp>
    </p:spTree>
    <p:extLst>
      <p:ext uri="{BB962C8B-B14F-4D97-AF65-F5344CB8AC3E}">
        <p14:creationId xmlns:p14="http://schemas.microsoft.com/office/powerpoint/2010/main" val="386827454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Divider Slide –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3415-9ABB-468D-8000-D4709829BACC}"/>
              </a:ext>
            </a:extLst>
          </p:cNvPr>
          <p:cNvSpPr>
            <a:spLocks noGrp="1"/>
          </p:cNvSpPr>
          <p:nvPr>
            <p:ph type="title" hasCustomPrompt="1"/>
          </p:nvPr>
        </p:nvSpPr>
        <p:spPr>
          <a:xfrm>
            <a:off x="212400" y="2808000"/>
            <a:ext cx="11764800" cy="751872"/>
          </a:xfrm>
          <a:prstGeom prst="rect">
            <a:avLst/>
          </a:prstGeom>
        </p:spPr>
        <p:txBody>
          <a:bodyPr anchor="ctr" anchorCtr="0"/>
          <a:lstStyle>
            <a:lvl1pPr algn="ctr">
              <a:lnSpc>
                <a:spcPct val="105000"/>
              </a:lnSpc>
              <a:defRPr sz="5000" cap="none" baseline="0">
                <a:solidFill>
                  <a:schemeClr val="tx1"/>
                </a:solidFill>
              </a:defRPr>
            </a:lvl1pPr>
          </a:lstStyle>
          <a:p>
            <a:r>
              <a:rPr lang="en-US"/>
              <a:t>Divider headline</a:t>
            </a:r>
            <a:endParaRPr lang="en-GB"/>
          </a:p>
        </p:txBody>
      </p:sp>
      <p:sp>
        <p:nvSpPr>
          <p:cNvPr id="4" name="Footer Placeholder 4">
            <a:extLst>
              <a:ext uri="{FF2B5EF4-FFF2-40B4-BE49-F238E27FC236}">
                <a16:creationId xmlns:a16="http://schemas.microsoft.com/office/drawing/2014/main" id="{30047339-7B32-1229-E1D9-4CE9FB6205E2}"/>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endParaRPr lang="en-GB"/>
          </a:p>
        </p:txBody>
      </p:sp>
      <p:sp>
        <p:nvSpPr>
          <p:cNvPr id="12" name="Slide Number Placeholder 5">
            <a:extLst>
              <a:ext uri="{FF2B5EF4-FFF2-40B4-BE49-F238E27FC236}">
                <a16:creationId xmlns:a16="http://schemas.microsoft.com/office/drawing/2014/main" id="{FF7CB1C1-CD15-C2DF-A1E2-7D4A1AADF691}"/>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Tree>
    <p:extLst>
      <p:ext uri="{BB962C8B-B14F-4D97-AF65-F5344CB8AC3E}">
        <p14:creationId xmlns:p14="http://schemas.microsoft.com/office/powerpoint/2010/main" val="118356892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AA13C1F-8C67-404B-B806-4F34A751FD2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FDF3A4-5795-4C3E-A626-E8705501F605}"/>
              </a:ext>
            </a:extLst>
          </p:cNvPr>
          <p:cNvSpPr>
            <a:spLocks noGrp="1"/>
          </p:cNvSpPr>
          <p:nvPr>
            <p:ph type="ctrTitle" hasCustomPrompt="1"/>
          </p:nvPr>
        </p:nvSpPr>
        <p:spPr>
          <a:xfrm>
            <a:off x="609598" y="2960325"/>
            <a:ext cx="6460999" cy="726547"/>
          </a:xfrm>
        </p:spPr>
        <p:txBody>
          <a:bodyPr wrap="square" anchor="t" anchorCtr="0"/>
          <a:lstStyle>
            <a:lvl1pPr algn="l">
              <a:defRPr sz="4800"/>
            </a:lvl1pPr>
          </a:lstStyle>
          <a:p>
            <a:r>
              <a:rPr lang="en-US"/>
              <a:t>Enter title</a:t>
            </a:r>
          </a:p>
        </p:txBody>
      </p:sp>
      <p:sp>
        <p:nvSpPr>
          <p:cNvPr id="3" name="Subtitle 2">
            <a:extLst>
              <a:ext uri="{FF2B5EF4-FFF2-40B4-BE49-F238E27FC236}">
                <a16:creationId xmlns:a16="http://schemas.microsoft.com/office/drawing/2014/main" id="{FDAD1914-560C-4D5C-AA3F-8A993D908EC6}"/>
              </a:ext>
            </a:extLst>
          </p:cNvPr>
          <p:cNvSpPr>
            <a:spLocks noGrp="1"/>
          </p:cNvSpPr>
          <p:nvPr>
            <p:ph type="subTitle" idx="1" hasCustomPrompt="1"/>
          </p:nvPr>
        </p:nvSpPr>
        <p:spPr>
          <a:xfrm>
            <a:off x="609598" y="3686872"/>
            <a:ext cx="6460998" cy="535531"/>
          </a:xfrm>
        </p:spPr>
        <p:txBody>
          <a:bodyPr wrap="square"/>
          <a:lstStyle>
            <a:lvl1pPr marL="0" indent="0" algn="l">
              <a:spcAft>
                <a:spcPts val="0"/>
              </a:spcAft>
              <a:buFont typeface="Arial" panose="020B0604020202020204" pitchFamily="34" charset="0"/>
              <a:buNone/>
              <a:defRPr sz="3200" b="0" i="0" cap="none"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Enter subtitle</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609598" y="4630128"/>
            <a:ext cx="3797302" cy="369332"/>
          </a:xfrm>
        </p:spPr>
        <p:txBody>
          <a:bodyPr wrap="square"/>
          <a:lstStyle>
            <a:lvl1pPr marL="0" indent="0">
              <a:spcAft>
                <a:spcPts val="0"/>
              </a:spcAft>
              <a:buNone/>
              <a:defRPr sz="2000" b="0" i="0" cap="none" spc="0" baseline="0"/>
            </a:lvl1pPr>
          </a:lstStyle>
          <a:p>
            <a:pPr lvl="0"/>
            <a:r>
              <a:rPr lang="en-US"/>
              <a:t>Speaker name (pronouns)</a:t>
            </a:r>
          </a:p>
        </p:txBody>
      </p:sp>
      <p:sp>
        <p:nvSpPr>
          <p:cNvPr id="8" name="Text Placeholder 7">
            <a:extLst>
              <a:ext uri="{FF2B5EF4-FFF2-40B4-BE49-F238E27FC236}">
                <a16:creationId xmlns:a16="http://schemas.microsoft.com/office/drawing/2014/main" id="{B54CE4ED-4096-479A-AA41-A2286E854BFC}"/>
              </a:ext>
            </a:extLst>
          </p:cNvPr>
          <p:cNvSpPr>
            <a:spLocks noGrp="1"/>
          </p:cNvSpPr>
          <p:nvPr>
            <p:ph type="body" sz="quarter" idx="10" hasCustomPrompt="1"/>
          </p:nvPr>
        </p:nvSpPr>
        <p:spPr>
          <a:xfrm>
            <a:off x="609598" y="2655515"/>
            <a:ext cx="6477002" cy="258532"/>
          </a:xfrm>
        </p:spPr>
        <p:txBody>
          <a:bodyPr wrap="square"/>
          <a:lstStyle>
            <a:lvl1pPr marL="0" indent="0">
              <a:spcAft>
                <a:spcPts val="0"/>
              </a:spcAft>
              <a:buNone/>
              <a:defRPr sz="1200" b="1" i="0" cap="all" spc="300" baseline="0"/>
            </a:lvl1pPr>
          </a:lstStyle>
          <a:p>
            <a:pPr lvl="0"/>
            <a:r>
              <a:rPr lang="en-US"/>
              <a:t>Enter session ID if required</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609598" y="5042916"/>
            <a:ext cx="3797302" cy="535531"/>
          </a:xfrm>
        </p:spPr>
        <p:txBody>
          <a:bodyPr wrap="square"/>
          <a:lstStyle>
            <a:lvl1pPr marL="0" indent="0">
              <a:spcAft>
                <a:spcPts val="300"/>
              </a:spcAft>
              <a:buNone/>
              <a:defRPr sz="1600"/>
            </a:lvl1pPr>
          </a:lstStyle>
          <a:p>
            <a:pPr lvl="0"/>
            <a:r>
              <a:rPr lang="en-US"/>
              <a:t>Speaker job title</a:t>
            </a:r>
            <a:br>
              <a:rPr lang="en-US"/>
            </a:br>
            <a:r>
              <a:rPr lang="en-US"/>
              <a:t>Speaker company</a:t>
            </a:r>
          </a:p>
        </p:txBody>
      </p:sp>
      <p:sp>
        <p:nvSpPr>
          <p:cNvPr id="11" name="TextBox 10">
            <a:extLst>
              <a:ext uri="{FF2B5EF4-FFF2-40B4-BE49-F238E27FC236}">
                <a16:creationId xmlns:a16="http://schemas.microsoft.com/office/drawing/2014/main" id="{F9CE4815-926B-43B6-82AB-971B1A89CEF6}"/>
              </a:ext>
            </a:extLst>
          </p:cNvPr>
          <p:cNvSpPr txBox="1"/>
          <p:nvPr userDrawn="1"/>
        </p:nvSpPr>
        <p:spPr>
          <a:xfrm>
            <a:off x="504476" y="6389813"/>
            <a:ext cx="3937296" cy="184666"/>
          </a:xfrm>
          <a:prstGeom prst="rect">
            <a:avLst/>
          </a:prstGeom>
          <a:noFill/>
        </p:spPr>
        <p:txBody>
          <a:bodyPr wrap="none" rtlCol="0">
            <a:spAutoFit/>
          </a:bodyPr>
          <a:lstStyle/>
          <a:p>
            <a:pPr algn="l"/>
            <a:r>
              <a:rPr lang="en-US" sz="600">
                <a:solidFill>
                  <a:schemeClr val="tx2"/>
                </a:solidFill>
              </a:rPr>
              <a:t>© 2023, Amazon Web Services, Inc. or its affiliates. All rights reserved. Amazon Confidential and Trademark.</a:t>
            </a:r>
          </a:p>
        </p:txBody>
      </p:sp>
      <p:pic>
        <p:nvPicPr>
          <p:cNvPr id="13" name="Picture 12">
            <a:extLst>
              <a:ext uri="{FF2B5EF4-FFF2-40B4-BE49-F238E27FC236}">
                <a16:creationId xmlns:a16="http://schemas.microsoft.com/office/drawing/2014/main" id="{0A0E4D76-1B78-41A6-A9DC-5B3B502BB2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72845" y="312884"/>
            <a:ext cx="1003173" cy="600189"/>
          </a:xfrm>
          <a:prstGeom prst="rect">
            <a:avLst/>
          </a:prstGeom>
        </p:spPr>
      </p:pic>
      <p:pic>
        <p:nvPicPr>
          <p:cNvPr id="6" name="Picture 5">
            <a:extLst>
              <a:ext uri="{FF2B5EF4-FFF2-40B4-BE49-F238E27FC236}">
                <a16:creationId xmlns:a16="http://schemas.microsoft.com/office/drawing/2014/main" id="{53F6D845-00D4-4F24-3A07-895C99AF6E9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5300" y="-5077"/>
            <a:ext cx="4296263" cy="2377071"/>
          </a:xfrm>
          <a:prstGeom prst="rect">
            <a:avLst/>
          </a:prstGeom>
        </p:spPr>
      </p:pic>
    </p:spTree>
    <p:extLst>
      <p:ext uri="{BB962C8B-B14F-4D97-AF65-F5344CB8AC3E}">
        <p14:creationId xmlns:p14="http://schemas.microsoft.com/office/powerpoint/2010/main" val="62770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91CB6-D820-4A96-8204-600D7D956821}"/>
              </a:ext>
            </a:extLst>
          </p:cNvPr>
          <p:cNvSpPr>
            <a:spLocks noGrp="1"/>
          </p:cNvSpPr>
          <p:nvPr>
            <p:ph type="title" hasCustomPrompt="1"/>
          </p:nvPr>
        </p:nvSpPr>
        <p:spPr/>
        <p:txBody>
          <a:bodyPr/>
          <a:lstStyle>
            <a:lvl1pPr>
              <a:defRPr/>
            </a:lvl1pPr>
          </a:lstStyle>
          <a:p>
            <a:r>
              <a:rPr lang="en-US"/>
              <a:t>Agenda layout</a:t>
            </a:r>
          </a:p>
        </p:txBody>
      </p:sp>
      <p:sp>
        <p:nvSpPr>
          <p:cNvPr id="7" name="Text Placeholder 6">
            <a:extLst>
              <a:ext uri="{FF2B5EF4-FFF2-40B4-BE49-F238E27FC236}">
                <a16:creationId xmlns:a16="http://schemas.microsoft.com/office/drawing/2014/main" id="{11750401-572B-4B45-BF07-5D528B05F88A}"/>
              </a:ext>
            </a:extLst>
          </p:cNvPr>
          <p:cNvSpPr>
            <a:spLocks noGrp="1"/>
          </p:cNvSpPr>
          <p:nvPr>
            <p:ph type="body" sz="quarter" idx="10" hasCustomPrompt="1"/>
          </p:nvPr>
        </p:nvSpPr>
        <p:spPr>
          <a:xfrm>
            <a:off x="609600" y="1714500"/>
            <a:ext cx="10972800" cy="4495800"/>
          </a:xfrm>
        </p:spPr>
        <p:txBody>
          <a:bodyPr/>
          <a:lstStyle>
            <a:lvl1pPr marL="0" indent="0">
              <a:spcAft>
                <a:spcPts val="3000"/>
              </a:spcAft>
              <a:buNone/>
              <a:defRPr sz="2400"/>
            </a:lvl1pPr>
            <a:lvl2pPr marL="0" indent="0">
              <a:spcAft>
                <a:spcPts val="3000"/>
              </a:spcAft>
              <a:buNone/>
              <a:defRPr sz="2400"/>
            </a:lvl2pPr>
            <a:lvl3pPr marL="0" indent="0">
              <a:spcAft>
                <a:spcPts val="3000"/>
              </a:spcAft>
              <a:buNone/>
              <a:defRPr sz="2400"/>
            </a:lvl3pPr>
            <a:lvl4pPr marL="0" indent="0">
              <a:spcAft>
                <a:spcPts val="3000"/>
              </a:spcAft>
              <a:buNone/>
              <a:defRPr sz="2400"/>
            </a:lvl4pPr>
            <a:lvl5pPr marL="0" indent="0">
              <a:spcAft>
                <a:spcPts val="3000"/>
              </a:spcAft>
              <a:buNone/>
              <a:defRPr sz="2400"/>
            </a:lvl5pPr>
          </a:lstStyle>
          <a:p>
            <a:pPr lvl="0"/>
            <a:r>
              <a:rPr lang="en-US"/>
              <a:t>Enter high-level agenda items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CF5A1D86-6A7C-4718-BC8A-729563F7E07F}"/>
              </a:ext>
            </a:extLst>
          </p:cNvPr>
          <p:cNvSpPr>
            <a:spLocks noGrp="1"/>
          </p:cNvSpPr>
          <p:nvPr>
            <p:ph type="dt" sz="half" idx="11"/>
          </p:nvPr>
        </p:nvSpPr>
        <p:spPr/>
        <p:txBody>
          <a:bodyPr/>
          <a:lstStyle/>
          <a:p>
            <a:fld id="{7639CD85-35E0-6B48-AB82-CCD067280D60}" type="datetime1">
              <a:rPr lang="en-US" smtClean="0"/>
              <a:t>7/11/2024</a:t>
            </a:fld>
            <a:endParaRPr lang="en-US"/>
          </a:p>
        </p:txBody>
      </p:sp>
      <p:sp>
        <p:nvSpPr>
          <p:cNvPr id="4" name="Footer Placeholder 3">
            <a:extLst>
              <a:ext uri="{FF2B5EF4-FFF2-40B4-BE49-F238E27FC236}">
                <a16:creationId xmlns:a16="http://schemas.microsoft.com/office/drawing/2014/main" id="{AC5447C4-003F-49F1-92D9-AA8E16018146}"/>
              </a:ext>
            </a:extLst>
          </p:cNvPr>
          <p:cNvSpPr>
            <a:spLocks noGrp="1"/>
          </p:cNvSpPr>
          <p:nvPr>
            <p:ph type="ftr" sz="quarter" idx="12"/>
          </p:nvPr>
        </p:nvSpPr>
        <p:spPr/>
        <p:txBody>
          <a:bodyPr/>
          <a:lstStyle/>
          <a:p>
            <a:endParaRPr lang="en-US"/>
          </a:p>
        </p:txBody>
      </p:sp>
      <p:sp>
        <p:nvSpPr>
          <p:cNvPr id="5" name="Slide Number Placeholder 4">
            <a:extLst>
              <a:ext uri="{FF2B5EF4-FFF2-40B4-BE49-F238E27FC236}">
                <a16:creationId xmlns:a16="http://schemas.microsoft.com/office/drawing/2014/main" id="{784C0F27-F073-46C5-99AA-D6BC67A40F51}"/>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730771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1B68CCC-B443-1058-3149-C1072780D477}"/>
              </a:ext>
            </a:extLst>
          </p:cNvPr>
          <p:cNvSpPr>
            <a:spLocks noGrp="1"/>
          </p:cNvSpPr>
          <p:nvPr>
            <p:ph type="title"/>
          </p:nvPr>
        </p:nvSpPr>
        <p:spPr/>
        <p:txBody>
          <a:bodyPr/>
          <a:lstStyle/>
          <a:p>
            <a:r>
              <a:rPr lang="en-GB"/>
              <a:t>Click to edit Master title style</a:t>
            </a:r>
            <a:endParaRPr lang="en-US"/>
          </a:p>
        </p:txBody>
      </p:sp>
      <p:sp>
        <p:nvSpPr>
          <p:cNvPr id="15" name="Date Placeholder 14">
            <a:extLst>
              <a:ext uri="{FF2B5EF4-FFF2-40B4-BE49-F238E27FC236}">
                <a16:creationId xmlns:a16="http://schemas.microsoft.com/office/drawing/2014/main" id="{5DDA547D-5103-10A6-ED92-777BEC3B61E7}"/>
              </a:ext>
            </a:extLst>
          </p:cNvPr>
          <p:cNvSpPr>
            <a:spLocks noGrp="1"/>
          </p:cNvSpPr>
          <p:nvPr>
            <p:ph type="dt" sz="half" idx="10"/>
          </p:nvPr>
        </p:nvSpPr>
        <p:spPr/>
        <p:txBody>
          <a:bodyPr/>
          <a:lstStyle/>
          <a:p>
            <a:fld id="{D5FF7498-417D-4745-9CAD-8718DE78FE52}" type="datetime1">
              <a:rPr lang="en-US" smtClean="0"/>
              <a:t>7/11/2024</a:t>
            </a:fld>
            <a:endParaRPr lang="en-US"/>
          </a:p>
        </p:txBody>
      </p:sp>
      <p:sp>
        <p:nvSpPr>
          <p:cNvPr id="16" name="Footer Placeholder 15">
            <a:extLst>
              <a:ext uri="{FF2B5EF4-FFF2-40B4-BE49-F238E27FC236}">
                <a16:creationId xmlns:a16="http://schemas.microsoft.com/office/drawing/2014/main" id="{CB970029-CBA3-6E55-59D9-2730286E0205}"/>
              </a:ext>
            </a:extLst>
          </p:cNvPr>
          <p:cNvSpPr>
            <a:spLocks noGrp="1"/>
          </p:cNvSpPr>
          <p:nvPr>
            <p:ph type="ftr" sz="quarter" idx="11"/>
          </p:nvPr>
        </p:nvSpPr>
        <p:spPr/>
        <p:txBody>
          <a:bodyPr/>
          <a:lstStyle/>
          <a:p>
            <a:endParaRPr lang="en-US"/>
          </a:p>
        </p:txBody>
      </p:sp>
      <p:sp>
        <p:nvSpPr>
          <p:cNvPr id="17" name="Slide Number Placeholder 16">
            <a:extLst>
              <a:ext uri="{FF2B5EF4-FFF2-40B4-BE49-F238E27FC236}">
                <a16:creationId xmlns:a16="http://schemas.microsoft.com/office/drawing/2014/main" id="{792AE761-D0A0-D715-85AE-9C8803F95709}"/>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688209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with Ar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E5E4A50-58AB-41B2-9F86-A8A832F565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p:txBody>
          <a:bodyPr/>
          <a:lstStyle>
            <a:lvl1pPr>
              <a:defRPr/>
            </a:lvl1pPr>
          </a:lstStyle>
          <a:p>
            <a:r>
              <a:rPr lang="en-US"/>
              <a:t>Title only layout with art</a:t>
            </a:r>
          </a:p>
        </p:txBody>
      </p:sp>
      <p:sp>
        <p:nvSpPr>
          <p:cNvPr id="7" name="Date Placeholder 6">
            <a:extLst>
              <a:ext uri="{FF2B5EF4-FFF2-40B4-BE49-F238E27FC236}">
                <a16:creationId xmlns:a16="http://schemas.microsoft.com/office/drawing/2014/main" id="{9FF00575-76B9-4D8B-9903-136ED9A42301}"/>
              </a:ext>
            </a:extLst>
          </p:cNvPr>
          <p:cNvSpPr>
            <a:spLocks noGrp="1"/>
          </p:cNvSpPr>
          <p:nvPr>
            <p:ph type="dt" sz="half" idx="10"/>
          </p:nvPr>
        </p:nvSpPr>
        <p:spPr/>
        <p:txBody>
          <a:bodyPr/>
          <a:lstStyle/>
          <a:p>
            <a:fld id="{5153E044-E072-2B4E-BFFC-0146FA9B6FE7}" type="datetime1">
              <a:rPr lang="en-US" smtClean="0"/>
              <a:t>7/11/2024</a:t>
            </a:fld>
            <a:endParaRPr lang="en-US"/>
          </a:p>
        </p:txBody>
      </p:sp>
      <p:sp>
        <p:nvSpPr>
          <p:cNvPr id="8" name="Footer Placeholder 7">
            <a:extLst>
              <a:ext uri="{FF2B5EF4-FFF2-40B4-BE49-F238E27FC236}">
                <a16:creationId xmlns:a16="http://schemas.microsoft.com/office/drawing/2014/main" id="{56CDB515-1F55-4916-8897-BD5A83C12C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0F2630-6040-4D96-BE1B-D7C27F2C1B9C}"/>
              </a:ext>
            </a:extLst>
          </p:cNvPr>
          <p:cNvSpPr>
            <a:spLocks noGrp="1"/>
          </p:cNvSpPr>
          <p:nvPr>
            <p:ph type="sldNum" sz="quarter" idx="12"/>
          </p:nvPr>
        </p:nvSpPr>
        <p:spPr/>
        <p:txBody>
          <a:bodyPr/>
          <a:lstStyle/>
          <a:p>
            <a:fld id="{EB4B8DE2-A4E8-46E4-8BBF-D75455EFF32C}" type="slidenum">
              <a:rPr lang="en-US" smtClean="0"/>
              <a:pPr/>
              <a:t>‹#›</a:t>
            </a:fld>
            <a:endParaRPr lang="en-US"/>
          </a:p>
        </p:txBody>
      </p:sp>
      <p:sp>
        <p:nvSpPr>
          <p:cNvPr id="10" name="TextBox 9">
            <a:extLst>
              <a:ext uri="{FF2B5EF4-FFF2-40B4-BE49-F238E27FC236}">
                <a16:creationId xmlns:a16="http://schemas.microsoft.com/office/drawing/2014/main" id="{3D6CA99D-F312-4896-9CB8-88D2E4921513}"/>
              </a:ext>
            </a:extLst>
          </p:cNvPr>
          <p:cNvSpPr txBox="1"/>
          <p:nvPr userDrawn="1"/>
        </p:nvSpPr>
        <p:spPr>
          <a:xfrm>
            <a:off x="1141084" y="6389813"/>
            <a:ext cx="3937296" cy="184666"/>
          </a:xfrm>
          <a:prstGeom prst="rect">
            <a:avLst/>
          </a:prstGeom>
          <a:noFill/>
        </p:spPr>
        <p:txBody>
          <a:bodyPr wrap="none" rtlCol="0">
            <a:spAutoFit/>
          </a:bodyPr>
          <a:lstStyle/>
          <a:p>
            <a:pPr algn="l"/>
            <a:r>
              <a:rPr lang="en-US" sz="600"/>
              <a:t>© 2023, Amazon Web Services, Inc. or its affiliates. All rights reserved. Amazon Confidential and Trademark.</a:t>
            </a:r>
          </a:p>
        </p:txBody>
      </p:sp>
      <p:pic>
        <p:nvPicPr>
          <p:cNvPr id="11" name="Picture 10">
            <a:extLst>
              <a:ext uri="{FF2B5EF4-FFF2-40B4-BE49-F238E27FC236}">
                <a16:creationId xmlns:a16="http://schemas.microsoft.com/office/drawing/2014/main" id="{E11CAE95-5DCF-4586-87BE-3A8F905DE3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360" y="6335089"/>
            <a:ext cx="348827" cy="208700"/>
          </a:xfrm>
          <a:prstGeom prst="rect">
            <a:avLst/>
          </a:prstGeom>
        </p:spPr>
      </p:pic>
    </p:spTree>
    <p:extLst>
      <p:ext uri="{BB962C8B-B14F-4D97-AF65-F5344CB8AC3E}">
        <p14:creationId xmlns:p14="http://schemas.microsoft.com/office/powerpoint/2010/main" val="17856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p:txBody>
          <a:bodyPr/>
          <a:lstStyle>
            <a:lvl1pPr>
              <a:defRPr/>
            </a:lvl1pPr>
          </a:lstStyle>
          <a:p>
            <a:r>
              <a:rPr lang="en-US"/>
              <a:t>Title and subtitle layout</a:t>
            </a:r>
          </a:p>
        </p:txBody>
      </p:sp>
      <p:sp>
        <p:nvSpPr>
          <p:cNvPr id="4" name="Text Placeholder 3">
            <a:extLst>
              <a:ext uri="{FF2B5EF4-FFF2-40B4-BE49-F238E27FC236}">
                <a16:creationId xmlns:a16="http://schemas.microsoft.com/office/drawing/2014/main" id="{466213DF-CEC6-4F46-9CD4-5ED4A416AF59}"/>
              </a:ext>
            </a:extLst>
          </p:cNvPr>
          <p:cNvSpPr>
            <a:spLocks noGrp="1"/>
          </p:cNvSpPr>
          <p:nvPr>
            <p:ph type="body" sz="quarter" idx="10" hasCustomPrompt="1"/>
          </p:nvPr>
        </p:nvSpPr>
        <p:spPr>
          <a:xfrm>
            <a:off x="609600" y="1455968"/>
            <a:ext cx="10972800" cy="258532"/>
          </a:xfrm>
        </p:spPr>
        <p:txBody>
          <a:bodyPr/>
          <a:lstStyle>
            <a:lvl1pPr marL="0" indent="0">
              <a:buNone/>
              <a:defRPr sz="1200" b="1" i="0" cap="all" spc="300" baseline="0"/>
            </a:lvl1pPr>
          </a:lstStyle>
          <a:p>
            <a:pPr lvl="0"/>
            <a:r>
              <a:rPr lang="en-US"/>
              <a:t>Enter subtitle</a:t>
            </a:r>
          </a:p>
        </p:txBody>
      </p:sp>
      <p:sp>
        <p:nvSpPr>
          <p:cNvPr id="3" name="Date Placeholder 2">
            <a:extLst>
              <a:ext uri="{FF2B5EF4-FFF2-40B4-BE49-F238E27FC236}">
                <a16:creationId xmlns:a16="http://schemas.microsoft.com/office/drawing/2014/main" id="{A312CB8C-58A4-4758-8C91-E8641A9F6DCF}"/>
              </a:ext>
            </a:extLst>
          </p:cNvPr>
          <p:cNvSpPr>
            <a:spLocks noGrp="1"/>
          </p:cNvSpPr>
          <p:nvPr>
            <p:ph type="dt" sz="half" idx="11"/>
          </p:nvPr>
        </p:nvSpPr>
        <p:spPr/>
        <p:txBody>
          <a:bodyPr/>
          <a:lstStyle/>
          <a:p>
            <a:fld id="{7A9F4E3B-1942-C04A-96ED-CBB9A376700D}" type="datetime1">
              <a:rPr lang="en-US" smtClean="0"/>
              <a:t>7/11/2024</a:t>
            </a:fld>
            <a:endParaRPr lang="en-US"/>
          </a:p>
        </p:txBody>
      </p:sp>
      <p:sp>
        <p:nvSpPr>
          <p:cNvPr id="5" name="Footer Placeholder 4">
            <a:extLst>
              <a:ext uri="{FF2B5EF4-FFF2-40B4-BE49-F238E27FC236}">
                <a16:creationId xmlns:a16="http://schemas.microsoft.com/office/drawing/2014/main" id="{50444248-408B-4052-8B56-17F469F98EA1}"/>
              </a:ext>
            </a:extLst>
          </p:cNvPr>
          <p:cNvSpPr>
            <a:spLocks noGrp="1"/>
          </p:cNvSpPr>
          <p:nvPr>
            <p:ph type="ftr" sz="quarter" idx="12"/>
          </p:nvPr>
        </p:nvSpPr>
        <p:spPr/>
        <p:txBody>
          <a:bodyPr/>
          <a:lstStyle/>
          <a:p>
            <a:endParaRPr lang="en-US"/>
          </a:p>
        </p:txBody>
      </p:sp>
      <p:sp>
        <p:nvSpPr>
          <p:cNvPr id="6" name="Slide Number Placeholder 5">
            <a:extLst>
              <a:ext uri="{FF2B5EF4-FFF2-40B4-BE49-F238E27FC236}">
                <a16:creationId xmlns:a16="http://schemas.microsoft.com/office/drawing/2014/main" id="{88178479-5E5D-4B94-9958-5C40D64BED65}"/>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94417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9FCC3B"/>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86B726-34C0-4C1C-A252-97930DC77EE4}"/>
              </a:ext>
            </a:extLst>
          </p:cNvPr>
          <p:cNvSpPr>
            <a:spLocks noGrp="1"/>
          </p:cNvSpPr>
          <p:nvPr>
            <p:ph type="dt" sz="half" idx="10"/>
          </p:nvPr>
        </p:nvSpPr>
        <p:spPr/>
        <p:txBody>
          <a:bodyPr/>
          <a:lstStyle/>
          <a:p>
            <a:fld id="{E4D2FC72-B011-5D4E-9FDD-F83A5ADE7E91}" type="datetime1">
              <a:rPr lang="en-US" smtClean="0"/>
              <a:t>7/11/2024</a:t>
            </a:fld>
            <a:endParaRPr lang="en-US"/>
          </a:p>
        </p:txBody>
      </p:sp>
      <p:sp>
        <p:nvSpPr>
          <p:cNvPr id="3" name="Footer Placeholder 2">
            <a:extLst>
              <a:ext uri="{FF2B5EF4-FFF2-40B4-BE49-F238E27FC236}">
                <a16:creationId xmlns:a16="http://schemas.microsoft.com/office/drawing/2014/main" id="{883103B0-BAC9-4248-BF05-F8F64F81D3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BB167B-71A0-4735-93B6-5A034F89FE21}"/>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113912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a:t>Title and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714500"/>
            <a:ext cx="10972800" cy="4495800"/>
          </a:xfrm>
        </p:spPr>
        <p:txBody>
          <a:bodyPr/>
          <a:lstStyle>
            <a:lvl1pPr marL="0" indent="0">
              <a:spcAft>
                <a:spcPts val="1800"/>
              </a:spcAft>
              <a:buNone/>
              <a:defRPr/>
            </a:lvl1pPr>
            <a:lvl2pPr marL="285750" indent="0">
              <a:spcAft>
                <a:spcPts val="1800"/>
              </a:spcAft>
              <a:buNone/>
              <a:defRPr/>
            </a:lvl2pPr>
            <a:lvl3pPr marL="628650" indent="0">
              <a:spcAft>
                <a:spcPts val="1800"/>
              </a:spcAft>
              <a:buNone/>
              <a:defRPr/>
            </a:lvl3pPr>
            <a:lvl4pPr marL="914400" indent="0">
              <a:spcAft>
                <a:spcPts val="1800"/>
              </a:spcAft>
              <a:buNone/>
              <a:defRPr/>
            </a:lvl4pPr>
            <a:lvl5pPr marL="1143000" indent="0">
              <a:spcAft>
                <a:spcPts val="1800"/>
              </a:spcAft>
              <a:buNone/>
              <a:defRPr/>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B02A07-9279-4389-95B8-CFF5307F9EBB}"/>
              </a:ext>
            </a:extLst>
          </p:cNvPr>
          <p:cNvSpPr>
            <a:spLocks noGrp="1"/>
          </p:cNvSpPr>
          <p:nvPr>
            <p:ph type="dt" sz="half" idx="10"/>
          </p:nvPr>
        </p:nvSpPr>
        <p:spPr/>
        <p:txBody>
          <a:bodyPr/>
          <a:lstStyle/>
          <a:p>
            <a:fld id="{5A34E3C5-330F-2D40-943B-5649E099AC77}" type="datetime1">
              <a:rPr lang="en-US" smtClean="0"/>
              <a:t>7/11/2024</a:t>
            </a:fld>
            <a:endParaRPr lang="en-US"/>
          </a:p>
        </p:txBody>
      </p:sp>
      <p:sp>
        <p:nvSpPr>
          <p:cNvPr id="5" name="Footer Placeholder 4">
            <a:extLst>
              <a:ext uri="{FF2B5EF4-FFF2-40B4-BE49-F238E27FC236}">
                <a16:creationId xmlns:a16="http://schemas.microsoft.com/office/drawing/2014/main" id="{5D24D072-A634-4E51-88E3-AFF4BBF53F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91B74-659E-4EB1-8DB0-B962093F0B4C}"/>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1952526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a:t>Title and bulleted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714500"/>
            <a:ext cx="10972800" cy="4495800"/>
          </a:xfrm>
        </p:spPr>
        <p:txBody>
          <a:bodyPr/>
          <a:lstStyle>
            <a:lvl1pPr>
              <a:defRPr/>
            </a:lvl1pPr>
            <a:lvl5pPr>
              <a:defRPr/>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 </a:t>
            </a:r>
          </a:p>
        </p:txBody>
      </p:sp>
      <p:sp>
        <p:nvSpPr>
          <p:cNvPr id="4" name="Date Placeholder 3">
            <a:extLst>
              <a:ext uri="{FF2B5EF4-FFF2-40B4-BE49-F238E27FC236}">
                <a16:creationId xmlns:a16="http://schemas.microsoft.com/office/drawing/2014/main" id="{5428ABEB-87DF-4979-B8D5-38D09C158222}"/>
              </a:ext>
            </a:extLst>
          </p:cNvPr>
          <p:cNvSpPr>
            <a:spLocks noGrp="1"/>
          </p:cNvSpPr>
          <p:nvPr>
            <p:ph type="dt" sz="half" idx="10"/>
          </p:nvPr>
        </p:nvSpPr>
        <p:spPr/>
        <p:txBody>
          <a:bodyPr/>
          <a:lstStyle/>
          <a:p>
            <a:fld id="{96B53A37-3933-324D-9550-C146DAD2C6AB}" type="datetime1">
              <a:rPr lang="en-US" smtClean="0"/>
              <a:t>7/11/2024</a:t>
            </a:fld>
            <a:endParaRPr lang="en-US"/>
          </a:p>
        </p:txBody>
      </p:sp>
      <p:sp>
        <p:nvSpPr>
          <p:cNvPr id="5" name="Footer Placeholder 4">
            <a:extLst>
              <a:ext uri="{FF2B5EF4-FFF2-40B4-BE49-F238E27FC236}">
                <a16:creationId xmlns:a16="http://schemas.microsoft.com/office/drawing/2014/main" id="{B67DE3A9-1F3C-45F4-9F53-543C4B62D7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27DE2B-5658-4ECD-9AB5-497E1D05E00C}"/>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734280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Image 3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0" name="Picture Placeholder 13">
            <a:extLst>
              <a:ext uri="{FF2B5EF4-FFF2-40B4-BE49-F238E27FC236}">
                <a16:creationId xmlns:a16="http://schemas.microsoft.com/office/drawing/2014/main" id="{36258943-2CF1-3247-23F9-B2B9B92A12A5}"/>
              </a:ext>
            </a:extLst>
          </p:cNvPr>
          <p:cNvSpPr>
            <a:spLocks noGrp="1"/>
          </p:cNvSpPr>
          <p:nvPr>
            <p:ph type="pic" sz="quarter" idx="16"/>
          </p:nvPr>
        </p:nvSpPr>
        <p:spPr>
          <a:xfrm>
            <a:off x="6096000" y="3429000"/>
            <a:ext cx="3060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1" name="Picture Placeholder 13">
            <a:extLst>
              <a:ext uri="{FF2B5EF4-FFF2-40B4-BE49-F238E27FC236}">
                <a16:creationId xmlns:a16="http://schemas.microsoft.com/office/drawing/2014/main" id="{4EDE708E-1108-9C36-65FC-4D746D96C676}"/>
              </a:ext>
            </a:extLst>
          </p:cNvPr>
          <p:cNvSpPr>
            <a:spLocks noGrp="1"/>
          </p:cNvSpPr>
          <p:nvPr>
            <p:ph type="pic" sz="quarter" idx="17"/>
          </p:nvPr>
        </p:nvSpPr>
        <p:spPr>
          <a:xfrm>
            <a:off x="9168000" y="3429000"/>
            <a:ext cx="3024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330055684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a:t>Title, subtitle, and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2133600"/>
            <a:ext cx="10972800" cy="4076700"/>
          </a:xfrm>
        </p:spPr>
        <p:txBody>
          <a:bodyPr/>
          <a:lstStyle>
            <a:lvl1pPr marL="0" indent="0">
              <a:spcAft>
                <a:spcPts val="1800"/>
              </a:spcAft>
              <a:buNone/>
              <a:defRPr/>
            </a:lvl1pPr>
            <a:lvl2pPr marL="285750" indent="0">
              <a:spcAft>
                <a:spcPts val="1800"/>
              </a:spcAft>
              <a:buNone/>
              <a:defRPr/>
            </a:lvl2pPr>
            <a:lvl3pPr marL="628650" indent="0">
              <a:spcAft>
                <a:spcPts val="1800"/>
              </a:spcAft>
              <a:buNone/>
              <a:defRPr/>
            </a:lvl3pPr>
            <a:lvl4pPr marL="914400" indent="0">
              <a:spcAft>
                <a:spcPts val="1800"/>
              </a:spcAft>
              <a:buNone/>
              <a:defRPr/>
            </a:lvl4pPr>
            <a:lvl5pPr marL="1143000" indent="0">
              <a:spcAft>
                <a:spcPts val="1800"/>
              </a:spcAft>
              <a:buNone/>
              <a:defRPr/>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2CBB3C-A513-466E-B53F-E5E5781263EA}"/>
              </a:ext>
            </a:extLst>
          </p:cNvPr>
          <p:cNvSpPr>
            <a:spLocks noGrp="1"/>
          </p:cNvSpPr>
          <p:nvPr>
            <p:ph type="body" sz="quarter" idx="10" hasCustomPrompt="1"/>
          </p:nvPr>
        </p:nvSpPr>
        <p:spPr>
          <a:xfrm>
            <a:off x="609600" y="1455968"/>
            <a:ext cx="10972800" cy="258532"/>
          </a:xfrm>
        </p:spPr>
        <p:txBody>
          <a:bodyPr/>
          <a:lstStyle>
            <a:lvl1pPr marL="0" indent="0">
              <a:buNone/>
              <a:defRPr sz="1200" b="1" i="0" cap="all" spc="300" baseline="0"/>
            </a:lvl1pPr>
          </a:lstStyle>
          <a:p>
            <a:pPr lvl="0"/>
            <a:r>
              <a:rPr lang="en-US"/>
              <a:t>Enter subtitle</a:t>
            </a:r>
          </a:p>
        </p:txBody>
      </p:sp>
      <p:sp>
        <p:nvSpPr>
          <p:cNvPr id="4" name="Date Placeholder 3">
            <a:extLst>
              <a:ext uri="{FF2B5EF4-FFF2-40B4-BE49-F238E27FC236}">
                <a16:creationId xmlns:a16="http://schemas.microsoft.com/office/drawing/2014/main" id="{20FFB481-AB60-43A3-947D-B4556E8AB26A}"/>
              </a:ext>
            </a:extLst>
          </p:cNvPr>
          <p:cNvSpPr>
            <a:spLocks noGrp="1"/>
          </p:cNvSpPr>
          <p:nvPr>
            <p:ph type="dt" sz="half" idx="11"/>
          </p:nvPr>
        </p:nvSpPr>
        <p:spPr/>
        <p:txBody>
          <a:bodyPr/>
          <a:lstStyle/>
          <a:p>
            <a:fld id="{BB6A92C4-3991-4546-B9BF-0AD738BD844B}" type="datetime1">
              <a:rPr lang="en-US" smtClean="0"/>
              <a:t>7/11/2024</a:t>
            </a:fld>
            <a:endParaRPr lang="en-US"/>
          </a:p>
        </p:txBody>
      </p:sp>
      <p:sp>
        <p:nvSpPr>
          <p:cNvPr id="6" name="Footer Placeholder 5">
            <a:extLst>
              <a:ext uri="{FF2B5EF4-FFF2-40B4-BE49-F238E27FC236}">
                <a16:creationId xmlns:a16="http://schemas.microsoft.com/office/drawing/2014/main" id="{904A915F-71E7-41C4-907A-C8F1E2D177D1}"/>
              </a:ext>
            </a:extLst>
          </p:cNvPr>
          <p:cNvSpPr>
            <a:spLocks noGrp="1"/>
          </p:cNvSpPr>
          <p:nvPr>
            <p:ph type="ftr" sz="quarter" idx="12"/>
          </p:nvPr>
        </p:nvSpPr>
        <p:spPr/>
        <p:txBody>
          <a:bodyPr/>
          <a:lstStyle/>
          <a:p>
            <a:endParaRPr lang="en-US"/>
          </a:p>
        </p:txBody>
      </p:sp>
      <p:sp>
        <p:nvSpPr>
          <p:cNvPr id="7" name="Slide Number Placeholder 6">
            <a:extLst>
              <a:ext uri="{FF2B5EF4-FFF2-40B4-BE49-F238E27FC236}">
                <a16:creationId xmlns:a16="http://schemas.microsoft.com/office/drawing/2014/main" id="{BC7AFA98-7BE3-48BD-9D56-EE4F5EEB238C}"/>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178010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9FCC3B"/>
          </p15:clr>
        </p15:guide>
        <p15:guide id="2" orient="horz" pos="1128">
          <p15:clr>
            <a:srgbClr val="9FCC3B"/>
          </p15:clr>
        </p15:guide>
        <p15:guide id="3" orient="horz" pos="1344">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Sub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a:t>Title, subtitle, and bulleted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981200"/>
            <a:ext cx="10972800" cy="4229100"/>
          </a:xfrm>
        </p:spPr>
        <p:txBody>
          <a:bodyPr/>
          <a:lstStyle>
            <a:lvl1pPr>
              <a:defRPr/>
            </a:lvl1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C73DDF9C-7004-4F4E-8707-3F8553760CAE}"/>
              </a:ext>
            </a:extLst>
          </p:cNvPr>
          <p:cNvSpPr>
            <a:spLocks noGrp="1"/>
          </p:cNvSpPr>
          <p:nvPr>
            <p:ph type="body" sz="quarter" idx="10" hasCustomPrompt="1"/>
          </p:nvPr>
        </p:nvSpPr>
        <p:spPr>
          <a:xfrm>
            <a:off x="609600" y="1457034"/>
            <a:ext cx="10972800" cy="258532"/>
          </a:xfrm>
        </p:spPr>
        <p:txBody>
          <a:bodyPr/>
          <a:lstStyle>
            <a:lvl1pPr marL="0" indent="0">
              <a:buNone/>
              <a:defRPr sz="1200" b="1" i="0" cap="all" spc="300" baseline="0"/>
            </a:lvl1pPr>
          </a:lstStyle>
          <a:p>
            <a:pPr lvl="0"/>
            <a:r>
              <a:rPr lang="en-US"/>
              <a:t>Enter subtitle</a:t>
            </a:r>
          </a:p>
        </p:txBody>
      </p:sp>
      <p:sp>
        <p:nvSpPr>
          <p:cNvPr id="5" name="Date Placeholder 4">
            <a:extLst>
              <a:ext uri="{FF2B5EF4-FFF2-40B4-BE49-F238E27FC236}">
                <a16:creationId xmlns:a16="http://schemas.microsoft.com/office/drawing/2014/main" id="{91E9B8C3-36CA-4A97-B3FF-2FCDD97E1A02}"/>
              </a:ext>
            </a:extLst>
          </p:cNvPr>
          <p:cNvSpPr>
            <a:spLocks noGrp="1"/>
          </p:cNvSpPr>
          <p:nvPr>
            <p:ph type="dt" sz="half" idx="11"/>
          </p:nvPr>
        </p:nvSpPr>
        <p:spPr/>
        <p:txBody>
          <a:bodyPr/>
          <a:lstStyle/>
          <a:p>
            <a:fld id="{4FE6CE57-CAF1-8B4B-BA5C-873ED0224EE8}" type="datetime1">
              <a:rPr lang="en-US" smtClean="0"/>
              <a:t>7/11/2024</a:t>
            </a:fld>
            <a:endParaRPr lang="en-US"/>
          </a:p>
        </p:txBody>
      </p:sp>
      <p:sp>
        <p:nvSpPr>
          <p:cNvPr id="6" name="Footer Placeholder 5">
            <a:extLst>
              <a:ext uri="{FF2B5EF4-FFF2-40B4-BE49-F238E27FC236}">
                <a16:creationId xmlns:a16="http://schemas.microsoft.com/office/drawing/2014/main" id="{9AEEE534-0361-47D3-8F92-2D7522A226D4}"/>
              </a:ext>
            </a:extLst>
          </p:cNvPr>
          <p:cNvSpPr>
            <a:spLocks noGrp="1"/>
          </p:cNvSpPr>
          <p:nvPr>
            <p:ph type="ftr" sz="quarter" idx="12"/>
          </p:nvPr>
        </p:nvSpPr>
        <p:spPr/>
        <p:txBody>
          <a:bodyPr/>
          <a:lstStyle/>
          <a:p>
            <a:endParaRPr lang="en-US"/>
          </a:p>
        </p:txBody>
      </p:sp>
      <p:sp>
        <p:nvSpPr>
          <p:cNvPr id="7" name="Slide Number Placeholder 6">
            <a:extLst>
              <a:ext uri="{FF2B5EF4-FFF2-40B4-BE49-F238E27FC236}">
                <a16:creationId xmlns:a16="http://schemas.microsoft.com/office/drawing/2014/main" id="{A34270F7-2BCA-4119-8F34-BD17AB29E14B}"/>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102281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9FCC3B"/>
          </p15:clr>
        </p15:guide>
        <p15:guide id="2" orient="horz" pos="1128">
          <p15:clr>
            <a:srgbClr val="9FCC3B"/>
          </p15:clr>
        </p15:guide>
        <p15:guide id="3" orient="horz" pos="1248">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a:xfrm>
            <a:off x="609600" y="914401"/>
            <a:ext cx="5334000" cy="1085849"/>
          </a:xfrm>
        </p:spPr>
        <p:txBody>
          <a:bodyPr/>
          <a:lstStyle>
            <a:lvl1pPr>
              <a:defRPr/>
            </a:lvl1pPr>
          </a:lstStyle>
          <a:p>
            <a:r>
              <a:rPr lang="en-US"/>
              <a:t>Title, content, and image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2171700"/>
            <a:ext cx="5334000" cy="4038599"/>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a:t>Enter text</a:t>
            </a:r>
          </a:p>
          <a:p>
            <a:pPr lvl="1"/>
            <a:r>
              <a:rPr lang="en-US"/>
              <a:t>Second level</a:t>
            </a:r>
          </a:p>
          <a:p>
            <a:pPr lvl="2"/>
            <a:r>
              <a:rPr lang="en-US"/>
              <a:t>Third level</a:t>
            </a:r>
          </a:p>
        </p:txBody>
      </p:sp>
      <p:sp>
        <p:nvSpPr>
          <p:cNvPr id="5" name="Picture Placeholder 4">
            <a:extLst>
              <a:ext uri="{FF2B5EF4-FFF2-40B4-BE49-F238E27FC236}">
                <a16:creationId xmlns:a16="http://schemas.microsoft.com/office/drawing/2014/main" id="{F3B2582F-3FE9-42AC-8572-5C27E1A8E55F}"/>
              </a:ext>
            </a:extLst>
          </p:cNvPr>
          <p:cNvSpPr>
            <a:spLocks noGrp="1"/>
          </p:cNvSpPr>
          <p:nvPr>
            <p:ph type="pic" sz="quarter" idx="10" hasCustomPrompt="1"/>
          </p:nvPr>
        </p:nvSpPr>
        <p:spPr>
          <a:xfrm>
            <a:off x="6248400" y="0"/>
            <a:ext cx="5943600" cy="6858000"/>
          </a:xfrm>
        </p:spPr>
        <p:txBody>
          <a:bodyPr anchor="ctr">
            <a:noAutofit/>
          </a:bodyPr>
          <a:lstStyle>
            <a:lvl1pPr marL="0" indent="0" algn="ctr">
              <a:buNone/>
              <a:defRPr/>
            </a:lvl1pPr>
          </a:lstStyle>
          <a:p>
            <a:r>
              <a:rPr lang="en-US"/>
              <a:t>Click (or paste) to insert picture</a:t>
            </a:r>
          </a:p>
        </p:txBody>
      </p:sp>
      <p:sp>
        <p:nvSpPr>
          <p:cNvPr id="4" name="Date Placeholder 3">
            <a:extLst>
              <a:ext uri="{FF2B5EF4-FFF2-40B4-BE49-F238E27FC236}">
                <a16:creationId xmlns:a16="http://schemas.microsoft.com/office/drawing/2014/main" id="{FC3FE715-EC87-4B8E-9C5A-5A9D588BB97F}"/>
              </a:ext>
            </a:extLst>
          </p:cNvPr>
          <p:cNvSpPr>
            <a:spLocks noGrp="1"/>
          </p:cNvSpPr>
          <p:nvPr>
            <p:ph type="dt" sz="half" idx="11"/>
          </p:nvPr>
        </p:nvSpPr>
        <p:spPr/>
        <p:txBody>
          <a:bodyPr/>
          <a:lstStyle/>
          <a:p>
            <a:fld id="{F95AC19C-C017-E94D-AC73-02AE4505C559}" type="datetime1">
              <a:rPr lang="en-US" smtClean="0"/>
              <a:t>7/11/2024</a:t>
            </a:fld>
            <a:endParaRPr lang="en-US"/>
          </a:p>
        </p:txBody>
      </p:sp>
      <p:sp>
        <p:nvSpPr>
          <p:cNvPr id="6" name="Footer Placeholder 5">
            <a:extLst>
              <a:ext uri="{FF2B5EF4-FFF2-40B4-BE49-F238E27FC236}">
                <a16:creationId xmlns:a16="http://schemas.microsoft.com/office/drawing/2014/main" id="{18D5F6CD-847A-4EBE-9BAA-72269373CEED}"/>
              </a:ext>
            </a:extLst>
          </p:cNvPr>
          <p:cNvSpPr>
            <a:spLocks noGrp="1"/>
          </p:cNvSpPr>
          <p:nvPr>
            <p:ph type="ftr" sz="quarter" idx="12"/>
          </p:nvPr>
        </p:nvSpPr>
        <p:spPr/>
        <p:txBody>
          <a:bodyPr/>
          <a:lstStyle/>
          <a:p>
            <a:endParaRPr lang="en-US"/>
          </a:p>
        </p:txBody>
      </p:sp>
      <p:sp>
        <p:nvSpPr>
          <p:cNvPr id="7" name="Slide Number Placeholder 6">
            <a:extLst>
              <a:ext uri="{FF2B5EF4-FFF2-40B4-BE49-F238E27FC236}">
                <a16:creationId xmlns:a16="http://schemas.microsoft.com/office/drawing/2014/main" id="{E1C972F2-75D0-4C1D-B2C9-D4DDBBA7EBAC}"/>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076586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1368">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a:t>Two-column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1714500"/>
            <a:ext cx="5248274" cy="4495800"/>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1714499"/>
            <a:ext cx="5248276" cy="4495800"/>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8530C4-DC55-4C62-84CC-692229E78516}"/>
              </a:ext>
            </a:extLst>
          </p:cNvPr>
          <p:cNvSpPr>
            <a:spLocks noGrp="1"/>
          </p:cNvSpPr>
          <p:nvPr>
            <p:ph type="dt" sz="half" idx="10"/>
          </p:nvPr>
        </p:nvSpPr>
        <p:spPr/>
        <p:txBody>
          <a:bodyPr/>
          <a:lstStyle/>
          <a:p>
            <a:fld id="{86347AFF-B9A3-6640-9520-00F78D684E19}" type="datetime1">
              <a:rPr lang="en-US" smtClean="0"/>
              <a:t>7/11/2024</a:t>
            </a:fld>
            <a:endParaRPr lang="en-US"/>
          </a:p>
        </p:txBody>
      </p:sp>
      <p:sp>
        <p:nvSpPr>
          <p:cNvPr id="6" name="Footer Placeholder 5">
            <a:extLst>
              <a:ext uri="{FF2B5EF4-FFF2-40B4-BE49-F238E27FC236}">
                <a16:creationId xmlns:a16="http://schemas.microsoft.com/office/drawing/2014/main" id="{A64B8C68-5C05-4F96-9FF2-B531F83A53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B81369-2E97-4C0B-9762-D765E28372D1}"/>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518323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609600" y="917577"/>
            <a:ext cx="10972800" cy="535531"/>
          </a:xfrm>
        </p:spPr>
        <p:txBody>
          <a:bodyPr/>
          <a:lstStyle>
            <a:lvl1pPr>
              <a:defRPr/>
            </a:lvl1pPr>
          </a:lstStyle>
          <a:p>
            <a:r>
              <a:rPr lang="en-US"/>
              <a:t>Two-column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09599" y="1743647"/>
            <a:ext cx="5248656"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598" y="2141554"/>
            <a:ext cx="5248656"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 or click icon to add media</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6334125" y="1743647"/>
            <a:ext cx="5248656"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6334125" y="2141554"/>
            <a:ext cx="5248656"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 or click icon to add media</a:t>
            </a:r>
          </a:p>
          <a:p>
            <a:pPr lvl="1"/>
            <a:r>
              <a:rPr lang="en-US"/>
              <a:t>Second level</a:t>
            </a:r>
          </a:p>
          <a:p>
            <a:pPr lvl="2"/>
            <a:r>
              <a:rPr lang="en-US"/>
              <a:t>Third level</a:t>
            </a:r>
          </a:p>
        </p:txBody>
      </p:sp>
      <p:sp>
        <p:nvSpPr>
          <p:cNvPr id="7" name="Date Placeholder 6">
            <a:extLst>
              <a:ext uri="{FF2B5EF4-FFF2-40B4-BE49-F238E27FC236}">
                <a16:creationId xmlns:a16="http://schemas.microsoft.com/office/drawing/2014/main" id="{996D1DC3-FE4E-4BC2-8CA3-4ED12B138031}"/>
              </a:ext>
            </a:extLst>
          </p:cNvPr>
          <p:cNvSpPr>
            <a:spLocks noGrp="1"/>
          </p:cNvSpPr>
          <p:nvPr>
            <p:ph type="dt" sz="half" idx="10"/>
          </p:nvPr>
        </p:nvSpPr>
        <p:spPr/>
        <p:txBody>
          <a:bodyPr/>
          <a:lstStyle/>
          <a:p>
            <a:fld id="{27B8B273-0362-A44A-83F8-7BEB07154301}" type="datetime1">
              <a:rPr lang="en-US" smtClean="0"/>
              <a:t>7/11/2024</a:t>
            </a:fld>
            <a:endParaRPr lang="en-US"/>
          </a:p>
        </p:txBody>
      </p:sp>
      <p:sp>
        <p:nvSpPr>
          <p:cNvPr id="8" name="Footer Placeholder 7">
            <a:extLst>
              <a:ext uri="{FF2B5EF4-FFF2-40B4-BE49-F238E27FC236}">
                <a16:creationId xmlns:a16="http://schemas.microsoft.com/office/drawing/2014/main" id="{E24AE993-84F9-4B17-BB98-5AAAFAF3EAE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2CB0EC-BB93-4417-89BD-8704180EA225}"/>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452717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Three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609600" y="917577"/>
            <a:ext cx="10972800" cy="535531"/>
          </a:xfrm>
        </p:spPr>
        <p:txBody>
          <a:bodyPr/>
          <a:lstStyle>
            <a:lvl1pPr>
              <a:defRPr/>
            </a:lvl1pPr>
          </a:lstStyle>
          <a:p>
            <a:r>
              <a:rPr lang="en-US"/>
              <a:t>Three-column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09599" y="1743647"/>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598" y="2141554"/>
            <a:ext cx="3483864"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 or click icon to add media</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4354068" y="1743647"/>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4354067" y="2141554"/>
            <a:ext cx="3483864"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 or click icon to add media</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8098536" y="1743647"/>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8098536" y="2141554"/>
            <a:ext cx="3483864"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 or click icon to add media</a:t>
            </a:r>
          </a:p>
          <a:p>
            <a:pPr lvl="1"/>
            <a:r>
              <a:rPr lang="en-US"/>
              <a:t>Second level</a:t>
            </a:r>
          </a:p>
          <a:p>
            <a:pPr lvl="2"/>
            <a:r>
              <a:rPr lang="en-US"/>
              <a:t>Third level</a:t>
            </a:r>
          </a:p>
        </p:txBody>
      </p:sp>
      <p:sp>
        <p:nvSpPr>
          <p:cNvPr id="9" name="Date Placeholder 8">
            <a:extLst>
              <a:ext uri="{FF2B5EF4-FFF2-40B4-BE49-F238E27FC236}">
                <a16:creationId xmlns:a16="http://schemas.microsoft.com/office/drawing/2014/main" id="{4B58E081-E30E-4521-AEC0-F25E96B2F80B}"/>
              </a:ext>
            </a:extLst>
          </p:cNvPr>
          <p:cNvSpPr>
            <a:spLocks noGrp="1"/>
          </p:cNvSpPr>
          <p:nvPr>
            <p:ph type="dt" sz="half" idx="12"/>
          </p:nvPr>
        </p:nvSpPr>
        <p:spPr/>
        <p:txBody>
          <a:bodyPr/>
          <a:lstStyle/>
          <a:p>
            <a:fld id="{8BB4287B-3925-EE4E-A3E2-A2570EAE5FFA}" type="datetime1">
              <a:rPr lang="en-US" smtClean="0"/>
              <a:t>7/11/2024</a:t>
            </a:fld>
            <a:endParaRPr lang="en-US"/>
          </a:p>
        </p:txBody>
      </p:sp>
      <p:sp>
        <p:nvSpPr>
          <p:cNvPr id="10" name="Footer Placeholder 9">
            <a:extLst>
              <a:ext uri="{FF2B5EF4-FFF2-40B4-BE49-F238E27FC236}">
                <a16:creationId xmlns:a16="http://schemas.microsoft.com/office/drawing/2014/main" id="{8E5D495B-454B-46AE-A85D-594A0B9FDDCC}"/>
              </a:ext>
            </a:extLst>
          </p:cNvPr>
          <p:cNvSpPr>
            <a:spLocks noGrp="1"/>
          </p:cNvSpPr>
          <p:nvPr>
            <p:ph type="ftr" sz="quarter" idx="13"/>
          </p:nvPr>
        </p:nvSpPr>
        <p:spPr/>
        <p:txBody>
          <a:bodyPr/>
          <a:lstStyle/>
          <a:p>
            <a:endParaRPr lang="en-US"/>
          </a:p>
        </p:txBody>
      </p:sp>
      <p:sp>
        <p:nvSpPr>
          <p:cNvPr id="11" name="Slide Number Placeholder 10">
            <a:extLst>
              <a:ext uri="{FF2B5EF4-FFF2-40B4-BE49-F238E27FC236}">
                <a16:creationId xmlns:a16="http://schemas.microsoft.com/office/drawing/2014/main" id="{7F05D547-F845-48C9-979D-DD2269BB9C80}"/>
              </a:ext>
            </a:extLst>
          </p:cNvPr>
          <p:cNvSpPr>
            <a:spLocks noGrp="1"/>
          </p:cNvSpPr>
          <p:nvPr>
            <p:ph type="sldNum" sz="quarter" idx="14"/>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442172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Three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609600" y="917577"/>
            <a:ext cx="10972800" cy="535531"/>
          </a:xfrm>
        </p:spPr>
        <p:txBody>
          <a:bodyPr/>
          <a:lstStyle>
            <a:lvl1pPr>
              <a:defRPr/>
            </a:lvl1pPr>
          </a:lstStyle>
          <a:p>
            <a:r>
              <a:rPr lang="en-US"/>
              <a:t>Three-column layout with subheadings and images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09599" y="3286697"/>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598" y="3656030"/>
            <a:ext cx="3483864" cy="2554270"/>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4354068" y="3286697"/>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4354067" y="3656030"/>
            <a:ext cx="3483864" cy="2554270"/>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8098536" y="3286697"/>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8098536" y="3656030"/>
            <a:ext cx="3483864" cy="2554270"/>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9" name="Date Placeholder 8">
            <a:extLst>
              <a:ext uri="{FF2B5EF4-FFF2-40B4-BE49-F238E27FC236}">
                <a16:creationId xmlns:a16="http://schemas.microsoft.com/office/drawing/2014/main" id="{FFCFB8E8-C9F0-4143-9378-EA7F6C76665B}"/>
              </a:ext>
            </a:extLst>
          </p:cNvPr>
          <p:cNvSpPr>
            <a:spLocks noGrp="1"/>
          </p:cNvSpPr>
          <p:nvPr>
            <p:ph type="dt" sz="half" idx="12"/>
          </p:nvPr>
        </p:nvSpPr>
        <p:spPr/>
        <p:txBody>
          <a:bodyPr/>
          <a:lstStyle/>
          <a:p>
            <a:fld id="{6303F300-2884-444D-96BE-BD244C2A9EDC}" type="datetime1">
              <a:rPr lang="en-US" smtClean="0"/>
              <a:t>7/11/2024</a:t>
            </a:fld>
            <a:endParaRPr lang="en-US"/>
          </a:p>
        </p:txBody>
      </p:sp>
      <p:sp>
        <p:nvSpPr>
          <p:cNvPr id="10" name="Footer Placeholder 9">
            <a:extLst>
              <a:ext uri="{FF2B5EF4-FFF2-40B4-BE49-F238E27FC236}">
                <a16:creationId xmlns:a16="http://schemas.microsoft.com/office/drawing/2014/main" id="{D7D1B458-DF75-45ED-B8CC-69A72676AB03}"/>
              </a:ext>
            </a:extLst>
          </p:cNvPr>
          <p:cNvSpPr>
            <a:spLocks noGrp="1"/>
          </p:cNvSpPr>
          <p:nvPr>
            <p:ph type="ftr" sz="quarter" idx="13"/>
          </p:nvPr>
        </p:nvSpPr>
        <p:spPr/>
        <p:txBody>
          <a:bodyPr/>
          <a:lstStyle/>
          <a:p>
            <a:endParaRPr lang="en-US"/>
          </a:p>
        </p:txBody>
      </p:sp>
      <p:sp>
        <p:nvSpPr>
          <p:cNvPr id="11" name="Slide Number Placeholder 10">
            <a:extLst>
              <a:ext uri="{FF2B5EF4-FFF2-40B4-BE49-F238E27FC236}">
                <a16:creationId xmlns:a16="http://schemas.microsoft.com/office/drawing/2014/main" id="{7BB1AFFF-5B96-4371-BCA2-F0CE04ECF7FC}"/>
              </a:ext>
            </a:extLst>
          </p:cNvPr>
          <p:cNvSpPr>
            <a:spLocks noGrp="1"/>
          </p:cNvSpPr>
          <p:nvPr>
            <p:ph type="sldNum" sz="quarter" idx="14"/>
          </p:nvPr>
        </p:nvSpPr>
        <p:spPr/>
        <p:txBody>
          <a:bodyPr/>
          <a:lstStyle/>
          <a:p>
            <a:fld id="{EB4B8DE2-A4E8-46E4-8BBF-D75455EFF32C}" type="slidenum">
              <a:rPr lang="en-US" smtClean="0"/>
              <a:pPr/>
              <a:t>‹#›</a:t>
            </a:fld>
            <a:endParaRPr lang="en-US"/>
          </a:p>
        </p:txBody>
      </p:sp>
      <p:sp>
        <p:nvSpPr>
          <p:cNvPr id="13" name="Picture Placeholder 12">
            <a:extLst>
              <a:ext uri="{FF2B5EF4-FFF2-40B4-BE49-F238E27FC236}">
                <a16:creationId xmlns:a16="http://schemas.microsoft.com/office/drawing/2014/main" id="{E1FED918-02AD-4AE8-80A2-5FBE2CA7CD40}"/>
              </a:ext>
            </a:extLst>
          </p:cNvPr>
          <p:cNvSpPr>
            <a:spLocks noGrp="1"/>
          </p:cNvSpPr>
          <p:nvPr>
            <p:ph type="pic" sz="quarter" idx="15" hasCustomPrompt="1"/>
          </p:nvPr>
        </p:nvSpPr>
        <p:spPr>
          <a:xfrm>
            <a:off x="1500631" y="1553369"/>
            <a:ext cx="1701800" cy="1481931"/>
          </a:xfrm>
        </p:spPr>
        <p:txBody>
          <a:bodyPr>
            <a:noAutofit/>
          </a:bodyPr>
          <a:lstStyle>
            <a:lvl1pPr marL="0" indent="0">
              <a:buNone/>
              <a:defRPr sz="1800"/>
            </a:lvl1pPr>
          </a:lstStyle>
          <a:p>
            <a:r>
              <a:rPr lang="en-US"/>
              <a:t>Click icon to add image</a:t>
            </a:r>
          </a:p>
        </p:txBody>
      </p:sp>
      <p:sp>
        <p:nvSpPr>
          <p:cNvPr id="14" name="Picture Placeholder 12">
            <a:extLst>
              <a:ext uri="{FF2B5EF4-FFF2-40B4-BE49-F238E27FC236}">
                <a16:creationId xmlns:a16="http://schemas.microsoft.com/office/drawing/2014/main" id="{6A07340D-F35E-44B1-83E7-553D9B9F4A1B}"/>
              </a:ext>
            </a:extLst>
          </p:cNvPr>
          <p:cNvSpPr>
            <a:spLocks noGrp="1"/>
          </p:cNvSpPr>
          <p:nvPr>
            <p:ph type="pic" sz="quarter" idx="16" hasCustomPrompt="1"/>
          </p:nvPr>
        </p:nvSpPr>
        <p:spPr>
          <a:xfrm>
            <a:off x="5245099" y="1553369"/>
            <a:ext cx="1701800" cy="1481931"/>
          </a:xfrm>
        </p:spPr>
        <p:txBody>
          <a:bodyPr>
            <a:noAutofit/>
          </a:bodyPr>
          <a:lstStyle>
            <a:lvl1pPr marL="0" indent="0">
              <a:buNone/>
              <a:defRPr sz="1800"/>
            </a:lvl1pPr>
          </a:lstStyle>
          <a:p>
            <a:r>
              <a:rPr lang="en-US"/>
              <a:t>Click icon to add image</a:t>
            </a:r>
          </a:p>
        </p:txBody>
      </p:sp>
      <p:sp>
        <p:nvSpPr>
          <p:cNvPr id="15" name="Picture Placeholder 12">
            <a:extLst>
              <a:ext uri="{FF2B5EF4-FFF2-40B4-BE49-F238E27FC236}">
                <a16:creationId xmlns:a16="http://schemas.microsoft.com/office/drawing/2014/main" id="{0E39C743-124E-4ED1-8147-16B673DA194A}"/>
              </a:ext>
            </a:extLst>
          </p:cNvPr>
          <p:cNvSpPr>
            <a:spLocks noGrp="1"/>
          </p:cNvSpPr>
          <p:nvPr>
            <p:ph type="pic" sz="quarter" idx="17" hasCustomPrompt="1"/>
          </p:nvPr>
        </p:nvSpPr>
        <p:spPr>
          <a:xfrm>
            <a:off x="8989568" y="1553369"/>
            <a:ext cx="1701800" cy="1481931"/>
          </a:xfrm>
        </p:spPr>
        <p:txBody>
          <a:bodyPr>
            <a:noAutofit/>
          </a:bodyPr>
          <a:lstStyle>
            <a:lvl1pPr marL="0" indent="0">
              <a:buNone/>
              <a:defRPr sz="1800"/>
            </a:lvl1pPr>
          </a:lstStyle>
          <a:p>
            <a:r>
              <a:rPr lang="en-US"/>
              <a:t>Click icon to add image</a:t>
            </a:r>
          </a:p>
        </p:txBody>
      </p:sp>
    </p:spTree>
    <p:extLst>
      <p:ext uri="{BB962C8B-B14F-4D97-AF65-F5344CB8AC3E}">
        <p14:creationId xmlns:p14="http://schemas.microsoft.com/office/powerpoint/2010/main" val="155384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64">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Four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609600" y="917577"/>
            <a:ext cx="10972800" cy="535531"/>
          </a:xfrm>
        </p:spPr>
        <p:txBody>
          <a:bodyPr/>
          <a:lstStyle>
            <a:lvl1pPr>
              <a:defRPr/>
            </a:lvl1pPr>
          </a:lstStyle>
          <a:p>
            <a:r>
              <a:rPr lang="en-US"/>
              <a:t>Four-column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09599" y="1743647"/>
            <a:ext cx="2377440"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598" y="2141554"/>
            <a:ext cx="2377440"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3474719" y="1743647"/>
            <a:ext cx="2377440"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3474719" y="2141554"/>
            <a:ext cx="2377440"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6339839" y="1743647"/>
            <a:ext cx="2377440"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6339840" y="2141554"/>
            <a:ext cx="2377440"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9" name="Text Placeholder 4">
            <a:extLst>
              <a:ext uri="{FF2B5EF4-FFF2-40B4-BE49-F238E27FC236}">
                <a16:creationId xmlns:a16="http://schemas.microsoft.com/office/drawing/2014/main" id="{4A70CBA4-9A7C-4AA6-80BD-DA7E39D565C8}"/>
              </a:ext>
            </a:extLst>
          </p:cNvPr>
          <p:cNvSpPr>
            <a:spLocks noGrp="1"/>
          </p:cNvSpPr>
          <p:nvPr>
            <p:ph type="body" sz="quarter" idx="12" hasCustomPrompt="1"/>
          </p:nvPr>
        </p:nvSpPr>
        <p:spPr>
          <a:xfrm>
            <a:off x="9204960" y="1743647"/>
            <a:ext cx="2377440"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10" name="Content Placeholder 5">
            <a:extLst>
              <a:ext uri="{FF2B5EF4-FFF2-40B4-BE49-F238E27FC236}">
                <a16:creationId xmlns:a16="http://schemas.microsoft.com/office/drawing/2014/main" id="{188FFD55-A15C-40BB-919A-289EBCA6F226}"/>
              </a:ext>
            </a:extLst>
          </p:cNvPr>
          <p:cNvSpPr>
            <a:spLocks noGrp="1"/>
          </p:cNvSpPr>
          <p:nvPr>
            <p:ph sz="quarter" idx="13" hasCustomPrompt="1"/>
          </p:nvPr>
        </p:nvSpPr>
        <p:spPr>
          <a:xfrm>
            <a:off x="9204960" y="2141554"/>
            <a:ext cx="2377440"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1" name="Date Placeholder 10">
            <a:extLst>
              <a:ext uri="{FF2B5EF4-FFF2-40B4-BE49-F238E27FC236}">
                <a16:creationId xmlns:a16="http://schemas.microsoft.com/office/drawing/2014/main" id="{ADEB3A35-9813-4635-AE9D-3B9F6CA53160}"/>
              </a:ext>
            </a:extLst>
          </p:cNvPr>
          <p:cNvSpPr>
            <a:spLocks noGrp="1"/>
          </p:cNvSpPr>
          <p:nvPr>
            <p:ph type="dt" sz="half" idx="14"/>
          </p:nvPr>
        </p:nvSpPr>
        <p:spPr/>
        <p:txBody>
          <a:bodyPr/>
          <a:lstStyle/>
          <a:p>
            <a:fld id="{06907D3A-B643-F84A-A5E5-214B6BB7EB1C}" type="datetime1">
              <a:rPr lang="en-US" smtClean="0"/>
              <a:t>7/11/2024</a:t>
            </a:fld>
            <a:endParaRPr lang="en-US"/>
          </a:p>
        </p:txBody>
      </p:sp>
      <p:sp>
        <p:nvSpPr>
          <p:cNvPr id="12" name="Footer Placeholder 11">
            <a:extLst>
              <a:ext uri="{FF2B5EF4-FFF2-40B4-BE49-F238E27FC236}">
                <a16:creationId xmlns:a16="http://schemas.microsoft.com/office/drawing/2014/main" id="{2617FC00-CD62-4B48-80A6-4E68401E9601}"/>
              </a:ext>
            </a:extLst>
          </p:cNvPr>
          <p:cNvSpPr>
            <a:spLocks noGrp="1"/>
          </p:cNvSpPr>
          <p:nvPr>
            <p:ph type="ftr" sz="quarter" idx="15"/>
          </p:nvPr>
        </p:nvSpPr>
        <p:spPr/>
        <p:txBody>
          <a:bodyPr/>
          <a:lstStyle/>
          <a:p>
            <a:endParaRPr lang="en-US"/>
          </a:p>
        </p:txBody>
      </p:sp>
      <p:sp>
        <p:nvSpPr>
          <p:cNvPr id="13" name="Slide Number Placeholder 12">
            <a:extLst>
              <a:ext uri="{FF2B5EF4-FFF2-40B4-BE49-F238E27FC236}">
                <a16:creationId xmlns:a16="http://schemas.microsoft.com/office/drawing/2014/main" id="{1F0D3C1B-0D24-4BCA-810C-31D050008A6D}"/>
              </a:ext>
            </a:extLst>
          </p:cNvPr>
          <p:cNvSpPr>
            <a:spLocks noGrp="1"/>
          </p:cNvSpPr>
          <p:nvPr>
            <p:ph type="sldNum" sz="quarter" idx="16"/>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508318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C643E-9D53-435F-9BF5-216545CC17ED}"/>
              </a:ext>
            </a:extLst>
          </p:cNvPr>
          <p:cNvSpPr>
            <a:spLocks noGrp="1"/>
          </p:cNvSpPr>
          <p:nvPr>
            <p:ph type="title" hasCustomPrompt="1"/>
          </p:nvPr>
        </p:nvSpPr>
        <p:spPr>
          <a:xfrm>
            <a:off x="609600" y="917577"/>
            <a:ext cx="10972800" cy="535531"/>
          </a:xfrm>
        </p:spPr>
        <p:txBody>
          <a:bodyPr anchor="t" anchorCtr="0"/>
          <a:lstStyle>
            <a:lvl1pPr>
              <a:defRPr sz="3200"/>
            </a:lvl1pPr>
          </a:lstStyle>
          <a:p>
            <a:r>
              <a:rPr lang="en-US"/>
              <a:t>Picture with caption layout</a:t>
            </a:r>
          </a:p>
        </p:txBody>
      </p:sp>
      <p:sp>
        <p:nvSpPr>
          <p:cNvPr id="3" name="Picture Placeholder 2">
            <a:extLst>
              <a:ext uri="{FF2B5EF4-FFF2-40B4-BE49-F238E27FC236}">
                <a16:creationId xmlns:a16="http://schemas.microsoft.com/office/drawing/2014/main" id="{170FD460-44A4-4368-BEE3-4B57384F2DAD}"/>
              </a:ext>
            </a:extLst>
          </p:cNvPr>
          <p:cNvSpPr>
            <a:spLocks noGrp="1"/>
          </p:cNvSpPr>
          <p:nvPr>
            <p:ph type="pic" idx="1"/>
          </p:nvPr>
        </p:nvSpPr>
        <p:spPr>
          <a:xfrm>
            <a:off x="6210300" y="1714500"/>
            <a:ext cx="5372100" cy="4495799"/>
          </a:xfrm>
        </p:spPr>
        <p:txBody>
          <a:bodyPr>
            <a:no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a:extLst>
              <a:ext uri="{FF2B5EF4-FFF2-40B4-BE49-F238E27FC236}">
                <a16:creationId xmlns:a16="http://schemas.microsoft.com/office/drawing/2014/main" id="{F6F8F45C-51B3-4A66-AF8A-1A15D1257108}"/>
              </a:ext>
            </a:extLst>
          </p:cNvPr>
          <p:cNvSpPr>
            <a:spLocks noGrp="1"/>
          </p:cNvSpPr>
          <p:nvPr>
            <p:ph type="body" sz="half" idx="2" hasCustomPrompt="1"/>
          </p:nvPr>
        </p:nvSpPr>
        <p:spPr>
          <a:xfrm>
            <a:off x="609598" y="1714501"/>
            <a:ext cx="5372101" cy="4495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Enter descriptive text here</a:t>
            </a:r>
          </a:p>
        </p:txBody>
      </p:sp>
      <p:sp>
        <p:nvSpPr>
          <p:cNvPr id="5" name="Date Placeholder 4">
            <a:extLst>
              <a:ext uri="{FF2B5EF4-FFF2-40B4-BE49-F238E27FC236}">
                <a16:creationId xmlns:a16="http://schemas.microsoft.com/office/drawing/2014/main" id="{9CAB3B1C-D783-464F-B951-6F802A18E624}"/>
              </a:ext>
            </a:extLst>
          </p:cNvPr>
          <p:cNvSpPr>
            <a:spLocks noGrp="1"/>
          </p:cNvSpPr>
          <p:nvPr>
            <p:ph type="dt" sz="half" idx="10"/>
          </p:nvPr>
        </p:nvSpPr>
        <p:spPr/>
        <p:txBody>
          <a:bodyPr/>
          <a:lstStyle/>
          <a:p>
            <a:fld id="{02CF3B3F-7E49-9D45-8D05-F240BC1EA0FB}" type="datetime1">
              <a:rPr lang="en-US" smtClean="0"/>
              <a:t>7/11/2024</a:t>
            </a:fld>
            <a:endParaRPr lang="en-US"/>
          </a:p>
        </p:txBody>
      </p:sp>
      <p:sp>
        <p:nvSpPr>
          <p:cNvPr id="6" name="Footer Placeholder 5">
            <a:extLst>
              <a:ext uri="{FF2B5EF4-FFF2-40B4-BE49-F238E27FC236}">
                <a16:creationId xmlns:a16="http://schemas.microsoft.com/office/drawing/2014/main" id="{ECB0C078-A6D5-4C61-A732-EC72F4B2E5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FCB9B7-F1A6-4E7E-9A44-4A1BF91C8917}"/>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20405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Full Screen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5DE8161-89FB-4C0E-91DC-BB077E8FD54C}"/>
              </a:ext>
            </a:extLst>
          </p:cNvPr>
          <p:cNvSpPr>
            <a:spLocks noGrp="1"/>
          </p:cNvSpPr>
          <p:nvPr>
            <p:ph type="pic" sz="quarter" idx="10"/>
          </p:nvPr>
        </p:nvSpPr>
        <p:spPr>
          <a:xfrm>
            <a:off x="0" y="1"/>
            <a:ext cx="12192000" cy="6857998"/>
          </a:xfrm>
          <a:solidFill>
            <a:schemeClr val="bg2"/>
          </a:solidFill>
        </p:spPr>
        <p:txBody>
          <a:bodyPr anchor="ctr">
            <a:noAutofit/>
          </a:bodyPr>
          <a:lstStyle>
            <a:lvl1pPr marL="0" indent="0" algn="ctr">
              <a:buNone/>
              <a:defRPr/>
            </a:lvl1pPr>
          </a:lstStyle>
          <a:p>
            <a:r>
              <a:rPr lang="en-GB"/>
              <a:t>Click icon to add picture</a:t>
            </a:r>
            <a:endParaRPr lang="en-US"/>
          </a:p>
        </p:txBody>
      </p:sp>
    </p:spTree>
    <p:extLst>
      <p:ext uri="{BB962C8B-B14F-4D97-AF65-F5344CB8AC3E}">
        <p14:creationId xmlns:p14="http://schemas.microsoft.com/office/powerpoint/2010/main" val="2142489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Image 4 – Anthracite">
    <p:bg>
      <p:bgPr>
        <a:solidFill>
          <a:schemeClr val="accent5"/>
        </a:solidFill>
        <a:effectLst/>
      </p:bgPr>
    </p:bg>
    <p:spTree>
      <p:nvGrpSpPr>
        <p:cNvPr id="1" name=""/>
        <p:cNvGrpSpPr/>
        <p:nvPr/>
      </p:nvGrpSpPr>
      <p:grpSpPr>
        <a:xfrm>
          <a:off x="0" y="0"/>
          <a:ext cx="0" cy="0"/>
          <a:chOff x="0" y="0"/>
          <a:chExt cx="0" cy="0"/>
        </a:xfrm>
      </p:grpSpPr>
      <p:sp>
        <p:nvSpPr>
          <p:cNvPr id="10" name="Picture Placeholder 13">
            <a:extLst>
              <a:ext uri="{FF2B5EF4-FFF2-40B4-BE49-F238E27FC236}">
                <a16:creationId xmlns:a16="http://schemas.microsoft.com/office/drawing/2014/main" id="{36258943-2CF1-3247-23F9-B2B9B92A12A5}"/>
              </a:ext>
            </a:extLst>
          </p:cNvPr>
          <p:cNvSpPr>
            <a:spLocks noGrp="1"/>
          </p:cNvSpPr>
          <p:nvPr>
            <p:ph type="pic" sz="quarter" idx="16"/>
          </p:nvPr>
        </p:nvSpPr>
        <p:spPr>
          <a:xfrm>
            <a:off x="6096000" y="3429000"/>
            <a:ext cx="3060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1" name="Picture Placeholder 13">
            <a:extLst>
              <a:ext uri="{FF2B5EF4-FFF2-40B4-BE49-F238E27FC236}">
                <a16:creationId xmlns:a16="http://schemas.microsoft.com/office/drawing/2014/main" id="{4EDE708E-1108-9C36-65FC-4D746D96C676}"/>
              </a:ext>
            </a:extLst>
          </p:cNvPr>
          <p:cNvSpPr>
            <a:spLocks noGrp="1"/>
          </p:cNvSpPr>
          <p:nvPr>
            <p:ph type="pic" sz="quarter" idx="17"/>
          </p:nvPr>
        </p:nvSpPr>
        <p:spPr>
          <a:xfrm>
            <a:off x="9168000" y="3429000"/>
            <a:ext cx="3024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3" name="Picture Placeholder 13">
            <a:extLst>
              <a:ext uri="{FF2B5EF4-FFF2-40B4-BE49-F238E27FC236}">
                <a16:creationId xmlns:a16="http://schemas.microsoft.com/office/drawing/2014/main" id="{7E437811-E159-5260-F23A-A5ECA1CE33E2}"/>
              </a:ext>
            </a:extLst>
          </p:cNvPr>
          <p:cNvSpPr>
            <a:spLocks noGrp="1"/>
          </p:cNvSpPr>
          <p:nvPr>
            <p:ph type="pic" sz="quarter" idx="18"/>
          </p:nvPr>
        </p:nvSpPr>
        <p:spPr>
          <a:xfrm>
            <a:off x="6096000" y="0"/>
            <a:ext cx="3060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4" name="Picture Placeholder 13">
            <a:extLst>
              <a:ext uri="{FF2B5EF4-FFF2-40B4-BE49-F238E27FC236}">
                <a16:creationId xmlns:a16="http://schemas.microsoft.com/office/drawing/2014/main" id="{C75829FC-4E17-B506-87C2-047EA09E3063}"/>
              </a:ext>
            </a:extLst>
          </p:cNvPr>
          <p:cNvSpPr>
            <a:spLocks noGrp="1"/>
          </p:cNvSpPr>
          <p:nvPr>
            <p:ph type="pic" sz="quarter" idx="19"/>
          </p:nvPr>
        </p:nvSpPr>
        <p:spPr>
          <a:xfrm>
            <a:off x="9168000" y="0"/>
            <a:ext cx="3024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140437761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ustomer logo wa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B31D2-1E8A-4798-BD13-0606620FD062}"/>
              </a:ext>
            </a:extLst>
          </p:cNvPr>
          <p:cNvSpPr>
            <a:spLocks noGrp="1"/>
          </p:cNvSpPr>
          <p:nvPr>
            <p:ph type="title" hasCustomPrompt="1"/>
          </p:nvPr>
        </p:nvSpPr>
        <p:spPr/>
        <p:txBody>
          <a:bodyPr/>
          <a:lstStyle>
            <a:lvl1pPr>
              <a:defRPr/>
            </a:lvl1pPr>
          </a:lstStyle>
          <a:p>
            <a:r>
              <a:rPr lang="en-US"/>
              <a:t>Customer logo wall layout</a:t>
            </a:r>
          </a:p>
        </p:txBody>
      </p:sp>
      <p:sp>
        <p:nvSpPr>
          <p:cNvPr id="3" name="Date Placeholder 2">
            <a:extLst>
              <a:ext uri="{FF2B5EF4-FFF2-40B4-BE49-F238E27FC236}">
                <a16:creationId xmlns:a16="http://schemas.microsoft.com/office/drawing/2014/main" id="{D4046C62-58BE-4875-9CF1-988E9FBC80B5}"/>
              </a:ext>
            </a:extLst>
          </p:cNvPr>
          <p:cNvSpPr>
            <a:spLocks noGrp="1"/>
          </p:cNvSpPr>
          <p:nvPr>
            <p:ph type="dt" sz="half" idx="10"/>
          </p:nvPr>
        </p:nvSpPr>
        <p:spPr/>
        <p:txBody>
          <a:bodyPr/>
          <a:lstStyle/>
          <a:p>
            <a:fld id="{49682283-19AD-4542-A7CC-27DFC2C72FDA}" type="datetime1">
              <a:rPr lang="en-US" smtClean="0"/>
              <a:t>7/11/2024</a:t>
            </a:fld>
            <a:endParaRPr lang="en-US"/>
          </a:p>
        </p:txBody>
      </p:sp>
      <p:sp>
        <p:nvSpPr>
          <p:cNvPr id="4" name="Footer Placeholder 3">
            <a:extLst>
              <a:ext uri="{FF2B5EF4-FFF2-40B4-BE49-F238E27FC236}">
                <a16:creationId xmlns:a16="http://schemas.microsoft.com/office/drawing/2014/main" id="{C09F8648-DA5C-4249-B315-5FCC6764F2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B4976B-D5E7-498C-99B5-7AA17CD10183}"/>
              </a:ext>
            </a:extLst>
          </p:cNvPr>
          <p:cNvSpPr>
            <a:spLocks noGrp="1"/>
          </p:cNvSpPr>
          <p:nvPr>
            <p:ph type="sldNum" sz="quarter" idx="12"/>
          </p:nvPr>
        </p:nvSpPr>
        <p:spPr/>
        <p:txBody>
          <a:bodyPr/>
          <a:lstStyle/>
          <a:p>
            <a:fld id="{EB4B8DE2-A4E8-46E4-8BBF-D75455EFF32C}" type="slidenum">
              <a:rPr lang="en-US" smtClean="0"/>
              <a:pPr/>
              <a:t>‹#›</a:t>
            </a:fld>
            <a:endParaRPr lang="en-US"/>
          </a:p>
        </p:txBody>
      </p:sp>
      <p:sp>
        <p:nvSpPr>
          <p:cNvPr id="8" name="Content Placeholder 7">
            <a:extLst>
              <a:ext uri="{FF2B5EF4-FFF2-40B4-BE49-F238E27FC236}">
                <a16:creationId xmlns:a16="http://schemas.microsoft.com/office/drawing/2014/main" id="{67C4FF75-DBF1-4846-9B49-7424CC9B81D0}"/>
              </a:ext>
            </a:extLst>
          </p:cNvPr>
          <p:cNvSpPr>
            <a:spLocks noGrp="1"/>
          </p:cNvSpPr>
          <p:nvPr>
            <p:ph sz="quarter" idx="13" hasCustomPrompt="1"/>
          </p:nvPr>
        </p:nvSpPr>
        <p:spPr>
          <a:xfrm>
            <a:off x="790841"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9" name="Content Placeholder 7">
            <a:extLst>
              <a:ext uri="{FF2B5EF4-FFF2-40B4-BE49-F238E27FC236}">
                <a16:creationId xmlns:a16="http://schemas.microsoft.com/office/drawing/2014/main" id="{AA3F6BBD-CD6D-4350-B54B-BE6A362B5E0C}"/>
              </a:ext>
            </a:extLst>
          </p:cNvPr>
          <p:cNvSpPr>
            <a:spLocks noGrp="1"/>
          </p:cNvSpPr>
          <p:nvPr>
            <p:ph sz="quarter" idx="14" hasCustomPrompt="1"/>
          </p:nvPr>
        </p:nvSpPr>
        <p:spPr>
          <a:xfrm>
            <a:off x="9572359"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0" name="Content Placeholder 7">
            <a:extLst>
              <a:ext uri="{FF2B5EF4-FFF2-40B4-BE49-F238E27FC236}">
                <a16:creationId xmlns:a16="http://schemas.microsoft.com/office/drawing/2014/main" id="{F03249D0-599C-470C-AF38-A23174D881DA}"/>
              </a:ext>
            </a:extLst>
          </p:cNvPr>
          <p:cNvSpPr>
            <a:spLocks noGrp="1"/>
          </p:cNvSpPr>
          <p:nvPr>
            <p:ph sz="quarter" idx="15" hasCustomPrompt="1"/>
          </p:nvPr>
        </p:nvSpPr>
        <p:spPr>
          <a:xfrm>
            <a:off x="3718014"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1" name="Content Placeholder 7">
            <a:extLst>
              <a:ext uri="{FF2B5EF4-FFF2-40B4-BE49-F238E27FC236}">
                <a16:creationId xmlns:a16="http://schemas.microsoft.com/office/drawing/2014/main" id="{494B0474-3C2B-4A1F-847C-77DB62476761}"/>
              </a:ext>
            </a:extLst>
          </p:cNvPr>
          <p:cNvSpPr>
            <a:spLocks noGrp="1"/>
          </p:cNvSpPr>
          <p:nvPr>
            <p:ph sz="quarter" idx="16" hasCustomPrompt="1"/>
          </p:nvPr>
        </p:nvSpPr>
        <p:spPr>
          <a:xfrm>
            <a:off x="6645187"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2" name="Content Placeholder 7">
            <a:extLst>
              <a:ext uri="{FF2B5EF4-FFF2-40B4-BE49-F238E27FC236}">
                <a16:creationId xmlns:a16="http://schemas.microsoft.com/office/drawing/2014/main" id="{6B3D3A2C-F2FE-4E58-9179-32ACA63A87E0}"/>
              </a:ext>
            </a:extLst>
          </p:cNvPr>
          <p:cNvSpPr>
            <a:spLocks noGrp="1"/>
          </p:cNvSpPr>
          <p:nvPr>
            <p:ph sz="quarter" idx="17" hasCustomPrompt="1"/>
          </p:nvPr>
        </p:nvSpPr>
        <p:spPr>
          <a:xfrm>
            <a:off x="790841"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3" name="Content Placeholder 7">
            <a:extLst>
              <a:ext uri="{FF2B5EF4-FFF2-40B4-BE49-F238E27FC236}">
                <a16:creationId xmlns:a16="http://schemas.microsoft.com/office/drawing/2014/main" id="{D9DA6D6E-7CB2-43EC-A618-77FD5AC68695}"/>
              </a:ext>
            </a:extLst>
          </p:cNvPr>
          <p:cNvSpPr>
            <a:spLocks noGrp="1"/>
          </p:cNvSpPr>
          <p:nvPr>
            <p:ph sz="quarter" idx="18" hasCustomPrompt="1"/>
          </p:nvPr>
        </p:nvSpPr>
        <p:spPr>
          <a:xfrm>
            <a:off x="9572359"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4" name="Content Placeholder 7">
            <a:extLst>
              <a:ext uri="{FF2B5EF4-FFF2-40B4-BE49-F238E27FC236}">
                <a16:creationId xmlns:a16="http://schemas.microsoft.com/office/drawing/2014/main" id="{DD3BB708-38D6-4216-8681-62B5B1293221}"/>
              </a:ext>
            </a:extLst>
          </p:cNvPr>
          <p:cNvSpPr>
            <a:spLocks noGrp="1"/>
          </p:cNvSpPr>
          <p:nvPr>
            <p:ph sz="quarter" idx="19" hasCustomPrompt="1"/>
          </p:nvPr>
        </p:nvSpPr>
        <p:spPr>
          <a:xfrm>
            <a:off x="3718014"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5" name="Content Placeholder 7">
            <a:extLst>
              <a:ext uri="{FF2B5EF4-FFF2-40B4-BE49-F238E27FC236}">
                <a16:creationId xmlns:a16="http://schemas.microsoft.com/office/drawing/2014/main" id="{D95B1CF7-30AD-446D-BB48-437779BB20A2}"/>
              </a:ext>
            </a:extLst>
          </p:cNvPr>
          <p:cNvSpPr>
            <a:spLocks noGrp="1"/>
          </p:cNvSpPr>
          <p:nvPr>
            <p:ph sz="quarter" idx="20" hasCustomPrompt="1"/>
          </p:nvPr>
        </p:nvSpPr>
        <p:spPr>
          <a:xfrm>
            <a:off x="6645187"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Tree>
    <p:extLst>
      <p:ext uri="{BB962C8B-B14F-4D97-AF65-F5344CB8AC3E}">
        <p14:creationId xmlns:p14="http://schemas.microsoft.com/office/powerpoint/2010/main" val="1082898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ustomer logo wall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B31D2-1E8A-4798-BD13-0606620FD062}"/>
              </a:ext>
            </a:extLst>
          </p:cNvPr>
          <p:cNvSpPr>
            <a:spLocks noGrp="1"/>
          </p:cNvSpPr>
          <p:nvPr>
            <p:ph type="title" hasCustomPrompt="1"/>
          </p:nvPr>
        </p:nvSpPr>
        <p:spPr/>
        <p:txBody>
          <a:bodyPr/>
          <a:lstStyle>
            <a:lvl1pPr>
              <a:defRPr/>
            </a:lvl1pPr>
          </a:lstStyle>
          <a:p>
            <a:r>
              <a:rPr lang="en-US"/>
              <a:t>Customer logo wall layout</a:t>
            </a:r>
          </a:p>
        </p:txBody>
      </p:sp>
      <p:sp>
        <p:nvSpPr>
          <p:cNvPr id="3" name="Date Placeholder 2">
            <a:extLst>
              <a:ext uri="{FF2B5EF4-FFF2-40B4-BE49-F238E27FC236}">
                <a16:creationId xmlns:a16="http://schemas.microsoft.com/office/drawing/2014/main" id="{D4046C62-58BE-4875-9CF1-988E9FBC80B5}"/>
              </a:ext>
            </a:extLst>
          </p:cNvPr>
          <p:cNvSpPr>
            <a:spLocks noGrp="1"/>
          </p:cNvSpPr>
          <p:nvPr>
            <p:ph type="dt" sz="half" idx="10"/>
          </p:nvPr>
        </p:nvSpPr>
        <p:spPr/>
        <p:txBody>
          <a:bodyPr/>
          <a:lstStyle/>
          <a:p>
            <a:fld id="{47FB62D9-7B66-604C-8E3B-0199B6CCFED3}" type="datetime1">
              <a:rPr lang="en-US" smtClean="0"/>
              <a:t>7/11/2024</a:t>
            </a:fld>
            <a:endParaRPr lang="en-US"/>
          </a:p>
        </p:txBody>
      </p:sp>
      <p:sp>
        <p:nvSpPr>
          <p:cNvPr id="4" name="Footer Placeholder 3">
            <a:extLst>
              <a:ext uri="{FF2B5EF4-FFF2-40B4-BE49-F238E27FC236}">
                <a16:creationId xmlns:a16="http://schemas.microsoft.com/office/drawing/2014/main" id="{C09F8648-DA5C-4249-B315-5FCC6764F2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B4976B-D5E7-498C-99B5-7AA17CD10183}"/>
              </a:ext>
            </a:extLst>
          </p:cNvPr>
          <p:cNvSpPr>
            <a:spLocks noGrp="1"/>
          </p:cNvSpPr>
          <p:nvPr>
            <p:ph type="sldNum" sz="quarter" idx="12"/>
          </p:nvPr>
        </p:nvSpPr>
        <p:spPr/>
        <p:txBody>
          <a:bodyPr/>
          <a:lstStyle/>
          <a:p>
            <a:fld id="{EB4B8DE2-A4E8-46E4-8BBF-D75455EFF32C}" type="slidenum">
              <a:rPr lang="en-US" smtClean="0"/>
              <a:pPr/>
              <a:t>‹#›</a:t>
            </a:fld>
            <a:endParaRPr lang="en-US"/>
          </a:p>
        </p:txBody>
      </p:sp>
      <p:sp>
        <p:nvSpPr>
          <p:cNvPr id="6" name="Rectangle 5">
            <a:extLst>
              <a:ext uri="{FF2B5EF4-FFF2-40B4-BE49-F238E27FC236}">
                <a16:creationId xmlns:a16="http://schemas.microsoft.com/office/drawing/2014/main" id="{4BB11844-EDC2-4BBC-9655-791EDDE7A288}"/>
              </a:ext>
            </a:extLst>
          </p:cNvPr>
          <p:cNvSpPr/>
          <p:nvPr userDrawn="1"/>
        </p:nvSpPr>
        <p:spPr>
          <a:xfrm>
            <a:off x="0" y="1682496"/>
            <a:ext cx="12192000" cy="42428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1200"/>
              </a:spcAft>
            </a:pPr>
            <a:endParaRPr lang="en-US" err="1">
              <a:solidFill>
                <a:schemeClr val="tx1"/>
              </a:solidFill>
            </a:endParaRPr>
          </a:p>
        </p:txBody>
      </p:sp>
      <p:sp>
        <p:nvSpPr>
          <p:cNvPr id="8" name="Content Placeholder 7">
            <a:extLst>
              <a:ext uri="{FF2B5EF4-FFF2-40B4-BE49-F238E27FC236}">
                <a16:creationId xmlns:a16="http://schemas.microsoft.com/office/drawing/2014/main" id="{67C4FF75-DBF1-4846-9B49-7424CC9B81D0}"/>
              </a:ext>
            </a:extLst>
          </p:cNvPr>
          <p:cNvSpPr>
            <a:spLocks noGrp="1"/>
          </p:cNvSpPr>
          <p:nvPr>
            <p:ph sz="quarter" idx="13" hasCustomPrompt="1"/>
          </p:nvPr>
        </p:nvSpPr>
        <p:spPr>
          <a:xfrm>
            <a:off x="790841"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9" name="Content Placeholder 7">
            <a:extLst>
              <a:ext uri="{FF2B5EF4-FFF2-40B4-BE49-F238E27FC236}">
                <a16:creationId xmlns:a16="http://schemas.microsoft.com/office/drawing/2014/main" id="{AA3F6BBD-CD6D-4350-B54B-BE6A362B5E0C}"/>
              </a:ext>
            </a:extLst>
          </p:cNvPr>
          <p:cNvSpPr>
            <a:spLocks noGrp="1"/>
          </p:cNvSpPr>
          <p:nvPr>
            <p:ph sz="quarter" idx="14" hasCustomPrompt="1"/>
          </p:nvPr>
        </p:nvSpPr>
        <p:spPr>
          <a:xfrm>
            <a:off x="9572359"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0" name="Content Placeholder 7">
            <a:extLst>
              <a:ext uri="{FF2B5EF4-FFF2-40B4-BE49-F238E27FC236}">
                <a16:creationId xmlns:a16="http://schemas.microsoft.com/office/drawing/2014/main" id="{F03249D0-599C-470C-AF38-A23174D881DA}"/>
              </a:ext>
            </a:extLst>
          </p:cNvPr>
          <p:cNvSpPr>
            <a:spLocks noGrp="1"/>
          </p:cNvSpPr>
          <p:nvPr>
            <p:ph sz="quarter" idx="15" hasCustomPrompt="1"/>
          </p:nvPr>
        </p:nvSpPr>
        <p:spPr>
          <a:xfrm>
            <a:off x="3718014"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1" name="Content Placeholder 7">
            <a:extLst>
              <a:ext uri="{FF2B5EF4-FFF2-40B4-BE49-F238E27FC236}">
                <a16:creationId xmlns:a16="http://schemas.microsoft.com/office/drawing/2014/main" id="{494B0474-3C2B-4A1F-847C-77DB62476761}"/>
              </a:ext>
            </a:extLst>
          </p:cNvPr>
          <p:cNvSpPr>
            <a:spLocks noGrp="1"/>
          </p:cNvSpPr>
          <p:nvPr>
            <p:ph sz="quarter" idx="16" hasCustomPrompt="1"/>
          </p:nvPr>
        </p:nvSpPr>
        <p:spPr>
          <a:xfrm>
            <a:off x="6645187"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2" name="Content Placeholder 7">
            <a:extLst>
              <a:ext uri="{FF2B5EF4-FFF2-40B4-BE49-F238E27FC236}">
                <a16:creationId xmlns:a16="http://schemas.microsoft.com/office/drawing/2014/main" id="{6B3D3A2C-F2FE-4E58-9179-32ACA63A87E0}"/>
              </a:ext>
            </a:extLst>
          </p:cNvPr>
          <p:cNvSpPr>
            <a:spLocks noGrp="1"/>
          </p:cNvSpPr>
          <p:nvPr>
            <p:ph sz="quarter" idx="17" hasCustomPrompt="1"/>
          </p:nvPr>
        </p:nvSpPr>
        <p:spPr>
          <a:xfrm>
            <a:off x="790841"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3" name="Content Placeholder 7">
            <a:extLst>
              <a:ext uri="{FF2B5EF4-FFF2-40B4-BE49-F238E27FC236}">
                <a16:creationId xmlns:a16="http://schemas.microsoft.com/office/drawing/2014/main" id="{D9DA6D6E-7CB2-43EC-A618-77FD5AC68695}"/>
              </a:ext>
            </a:extLst>
          </p:cNvPr>
          <p:cNvSpPr>
            <a:spLocks noGrp="1"/>
          </p:cNvSpPr>
          <p:nvPr>
            <p:ph sz="quarter" idx="18" hasCustomPrompt="1"/>
          </p:nvPr>
        </p:nvSpPr>
        <p:spPr>
          <a:xfrm>
            <a:off x="9572359"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4" name="Content Placeholder 7">
            <a:extLst>
              <a:ext uri="{FF2B5EF4-FFF2-40B4-BE49-F238E27FC236}">
                <a16:creationId xmlns:a16="http://schemas.microsoft.com/office/drawing/2014/main" id="{DD3BB708-38D6-4216-8681-62B5B1293221}"/>
              </a:ext>
            </a:extLst>
          </p:cNvPr>
          <p:cNvSpPr>
            <a:spLocks noGrp="1"/>
          </p:cNvSpPr>
          <p:nvPr>
            <p:ph sz="quarter" idx="19" hasCustomPrompt="1"/>
          </p:nvPr>
        </p:nvSpPr>
        <p:spPr>
          <a:xfrm>
            <a:off x="3718014"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5" name="Content Placeholder 7">
            <a:extLst>
              <a:ext uri="{FF2B5EF4-FFF2-40B4-BE49-F238E27FC236}">
                <a16:creationId xmlns:a16="http://schemas.microsoft.com/office/drawing/2014/main" id="{D95B1CF7-30AD-446D-BB48-437779BB20A2}"/>
              </a:ext>
            </a:extLst>
          </p:cNvPr>
          <p:cNvSpPr>
            <a:spLocks noGrp="1"/>
          </p:cNvSpPr>
          <p:nvPr>
            <p:ph sz="quarter" idx="20" hasCustomPrompt="1"/>
          </p:nvPr>
        </p:nvSpPr>
        <p:spPr>
          <a:xfrm>
            <a:off x="6645187"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Tree>
    <p:extLst>
      <p:ext uri="{BB962C8B-B14F-4D97-AF65-F5344CB8AC3E}">
        <p14:creationId xmlns:p14="http://schemas.microsoft.com/office/powerpoint/2010/main" val="658536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wi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a:t>Two-column with bullets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1714500"/>
            <a:ext cx="5248274" cy="4495800"/>
          </a:xfrm>
        </p:spPr>
        <p:txBody>
          <a:bodyPr/>
          <a:lstStyle>
            <a:lvl1pPr>
              <a:defRPr sz="2400"/>
            </a:lvl1pPr>
            <a:lvl2pPr>
              <a:defRPr sz="2000"/>
            </a:lvl2pPr>
            <a:lvl3pPr>
              <a:defRPr sz="1800"/>
            </a:lvl3pPr>
            <a:lvl4pPr>
              <a:defRPr sz="1600"/>
            </a:lvl4pPr>
            <a:lvl5pPr>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1714500"/>
            <a:ext cx="5248276" cy="4495800"/>
          </a:xfrm>
        </p:spPr>
        <p:txBody>
          <a:bodyPr/>
          <a:lstStyle>
            <a:lvl1pPr>
              <a:defRPr sz="2400"/>
            </a:lvl1pPr>
            <a:lvl2pPr>
              <a:defRPr sz="2000"/>
            </a:lvl2pPr>
            <a:lvl3pPr>
              <a:defRPr sz="1800"/>
            </a:lvl3pPr>
            <a:lvl4pPr>
              <a:defRPr sz="1600"/>
            </a:lvl4pPr>
            <a:lvl5pPr>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285F99-D5A6-480F-A674-A76B9194560B}"/>
              </a:ext>
            </a:extLst>
          </p:cNvPr>
          <p:cNvSpPr>
            <a:spLocks noGrp="1"/>
          </p:cNvSpPr>
          <p:nvPr>
            <p:ph type="dt" sz="half" idx="10"/>
          </p:nvPr>
        </p:nvSpPr>
        <p:spPr/>
        <p:txBody>
          <a:bodyPr/>
          <a:lstStyle/>
          <a:p>
            <a:fld id="{AC310037-582D-9C4F-9EDA-A5DE32F4E309}" type="datetime1">
              <a:rPr lang="en-US" smtClean="0"/>
              <a:t>7/11/2024</a:t>
            </a:fld>
            <a:endParaRPr lang="en-US"/>
          </a:p>
        </p:txBody>
      </p:sp>
      <p:sp>
        <p:nvSpPr>
          <p:cNvPr id="6" name="Footer Placeholder 5">
            <a:extLst>
              <a:ext uri="{FF2B5EF4-FFF2-40B4-BE49-F238E27FC236}">
                <a16:creationId xmlns:a16="http://schemas.microsoft.com/office/drawing/2014/main" id="{A46AC62E-3DD2-43DB-9AAA-009DDB88F8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B9EF5C-832F-4F15-B95C-60157E7BD831}"/>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572276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a:t>Two-column with subtitle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2133600"/>
            <a:ext cx="5248274" cy="4076700"/>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2133598"/>
            <a:ext cx="5248276" cy="4076700"/>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9D7037-6014-41C7-AAA4-041F7B6E5108}"/>
              </a:ext>
            </a:extLst>
          </p:cNvPr>
          <p:cNvSpPr>
            <a:spLocks noGrp="1"/>
          </p:cNvSpPr>
          <p:nvPr>
            <p:ph type="body" sz="quarter" idx="10" hasCustomPrompt="1"/>
          </p:nvPr>
        </p:nvSpPr>
        <p:spPr>
          <a:xfrm>
            <a:off x="619125" y="1455968"/>
            <a:ext cx="10972800" cy="258532"/>
          </a:xfrm>
        </p:spPr>
        <p:txBody>
          <a:bodyPr/>
          <a:lstStyle>
            <a:lvl1pPr marL="0" indent="0">
              <a:buNone/>
              <a:defRPr sz="1200" b="1" i="0" cap="all" spc="300" baseline="0"/>
            </a:lvl1pPr>
          </a:lstStyle>
          <a:p>
            <a:pPr lvl="0"/>
            <a:r>
              <a:rPr lang="en-US"/>
              <a:t>Enter subtitle</a:t>
            </a:r>
          </a:p>
        </p:txBody>
      </p:sp>
      <p:sp>
        <p:nvSpPr>
          <p:cNvPr id="6" name="Date Placeholder 5">
            <a:extLst>
              <a:ext uri="{FF2B5EF4-FFF2-40B4-BE49-F238E27FC236}">
                <a16:creationId xmlns:a16="http://schemas.microsoft.com/office/drawing/2014/main" id="{B7882DCB-3FBB-4107-96D9-358054987DA9}"/>
              </a:ext>
            </a:extLst>
          </p:cNvPr>
          <p:cNvSpPr>
            <a:spLocks noGrp="1"/>
          </p:cNvSpPr>
          <p:nvPr>
            <p:ph type="dt" sz="half" idx="11"/>
          </p:nvPr>
        </p:nvSpPr>
        <p:spPr/>
        <p:txBody>
          <a:bodyPr/>
          <a:lstStyle/>
          <a:p>
            <a:fld id="{5A574BE1-A486-7D43-BD4E-DE57160EBF07}" type="datetime1">
              <a:rPr lang="en-US" smtClean="0"/>
              <a:t>7/11/2024</a:t>
            </a:fld>
            <a:endParaRPr lang="en-US"/>
          </a:p>
        </p:txBody>
      </p:sp>
      <p:sp>
        <p:nvSpPr>
          <p:cNvPr id="7" name="Footer Placeholder 6">
            <a:extLst>
              <a:ext uri="{FF2B5EF4-FFF2-40B4-BE49-F238E27FC236}">
                <a16:creationId xmlns:a16="http://schemas.microsoft.com/office/drawing/2014/main" id="{DE50B923-C7E4-4160-8DCE-6199F6C430EF}"/>
              </a:ext>
            </a:extLst>
          </p:cNvPr>
          <p:cNvSpPr>
            <a:spLocks noGrp="1"/>
          </p:cNvSpPr>
          <p:nvPr>
            <p:ph type="ftr" sz="quarter" idx="12"/>
          </p:nvPr>
        </p:nvSpPr>
        <p:spPr/>
        <p:txBody>
          <a:bodyPr/>
          <a:lstStyle/>
          <a:p>
            <a:endParaRPr lang="en-US"/>
          </a:p>
        </p:txBody>
      </p:sp>
      <p:sp>
        <p:nvSpPr>
          <p:cNvPr id="8" name="Slide Number Placeholder 7">
            <a:extLst>
              <a:ext uri="{FF2B5EF4-FFF2-40B4-BE49-F238E27FC236}">
                <a16:creationId xmlns:a16="http://schemas.microsoft.com/office/drawing/2014/main" id="{C6778C9A-1C98-4EC3-A992-895A3DF0E693}"/>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84534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orient="horz" pos="840">
          <p15:clr>
            <a:srgbClr val="9FCC3B"/>
          </p15:clr>
        </p15:guide>
        <p15:guide id="3" orient="horz" pos="1128">
          <p15:clr>
            <a:srgbClr val="9FCC3B"/>
          </p15:clr>
        </p15:guide>
        <p15:guide id="4" orient="horz" pos="1344">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wo Content, Subtitle, an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a:t>Two-column, subtitle, bullets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2133601"/>
            <a:ext cx="5248274" cy="4076699"/>
          </a:xfrm>
        </p:spPr>
        <p:txBody>
          <a:bodyPr/>
          <a:lstStyle>
            <a:lvl1pPr>
              <a:defRPr sz="2400"/>
            </a:lvl1pPr>
            <a:lvl2pPr>
              <a:defRPr sz="2000"/>
            </a:lvl2pPr>
            <a:lvl3pPr>
              <a:defRPr sz="1800"/>
            </a:lvl3pPr>
            <a:lvl4pPr>
              <a:defRPr sz="1600"/>
            </a:lvl4pPr>
            <a:lvl5pPr>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2133600"/>
            <a:ext cx="5248276" cy="4076699"/>
          </a:xfrm>
        </p:spPr>
        <p:txBody>
          <a:bodyPr/>
          <a:lstStyle>
            <a:lvl1pPr>
              <a:defRPr sz="2400"/>
            </a:lvl1pPr>
            <a:lvl2pPr>
              <a:defRPr sz="2000"/>
            </a:lvl2pPr>
            <a:lvl3pPr>
              <a:defRPr sz="1800"/>
            </a:lvl3pPr>
            <a:lvl4pPr>
              <a:defRPr sz="1600"/>
            </a:lvl4pPr>
            <a:lvl5pPr>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48919E-8A8C-4C90-854E-20FDD2FCCD9E}"/>
              </a:ext>
            </a:extLst>
          </p:cNvPr>
          <p:cNvSpPr>
            <a:spLocks noGrp="1"/>
          </p:cNvSpPr>
          <p:nvPr>
            <p:ph type="body" sz="quarter" idx="10" hasCustomPrompt="1"/>
          </p:nvPr>
        </p:nvSpPr>
        <p:spPr>
          <a:xfrm>
            <a:off x="619125" y="1455968"/>
            <a:ext cx="10972800" cy="258532"/>
          </a:xfrm>
        </p:spPr>
        <p:txBody>
          <a:bodyPr/>
          <a:lstStyle>
            <a:lvl1pPr marL="0" indent="0">
              <a:buNone/>
              <a:defRPr sz="1200" b="1" i="0" cap="all" spc="300" baseline="0"/>
            </a:lvl1pPr>
          </a:lstStyle>
          <a:p>
            <a:pPr lvl="0"/>
            <a:r>
              <a:rPr lang="en-US"/>
              <a:t>Enter subtitle</a:t>
            </a:r>
          </a:p>
        </p:txBody>
      </p:sp>
      <p:sp>
        <p:nvSpPr>
          <p:cNvPr id="6" name="Date Placeholder 5">
            <a:extLst>
              <a:ext uri="{FF2B5EF4-FFF2-40B4-BE49-F238E27FC236}">
                <a16:creationId xmlns:a16="http://schemas.microsoft.com/office/drawing/2014/main" id="{CFEA9DE9-1720-43CB-BEB4-4A471EA86C1F}"/>
              </a:ext>
            </a:extLst>
          </p:cNvPr>
          <p:cNvSpPr>
            <a:spLocks noGrp="1"/>
          </p:cNvSpPr>
          <p:nvPr>
            <p:ph type="dt" sz="half" idx="11"/>
          </p:nvPr>
        </p:nvSpPr>
        <p:spPr/>
        <p:txBody>
          <a:bodyPr/>
          <a:lstStyle/>
          <a:p>
            <a:fld id="{7354CE5A-5F80-7645-B25A-4E67E6C284B3}" type="datetime1">
              <a:rPr lang="en-US" smtClean="0"/>
              <a:t>7/11/2024</a:t>
            </a:fld>
            <a:endParaRPr lang="en-US"/>
          </a:p>
        </p:txBody>
      </p:sp>
      <p:sp>
        <p:nvSpPr>
          <p:cNvPr id="7" name="Footer Placeholder 6">
            <a:extLst>
              <a:ext uri="{FF2B5EF4-FFF2-40B4-BE49-F238E27FC236}">
                <a16:creationId xmlns:a16="http://schemas.microsoft.com/office/drawing/2014/main" id="{C644196F-CE34-473D-A802-821F7968F214}"/>
              </a:ext>
            </a:extLst>
          </p:cNvPr>
          <p:cNvSpPr>
            <a:spLocks noGrp="1"/>
          </p:cNvSpPr>
          <p:nvPr>
            <p:ph type="ftr" sz="quarter" idx="12"/>
          </p:nvPr>
        </p:nvSpPr>
        <p:spPr/>
        <p:txBody>
          <a:bodyPr/>
          <a:lstStyle/>
          <a:p>
            <a:endParaRPr lang="en-US"/>
          </a:p>
        </p:txBody>
      </p:sp>
      <p:sp>
        <p:nvSpPr>
          <p:cNvPr id="8" name="Slide Number Placeholder 7">
            <a:extLst>
              <a:ext uri="{FF2B5EF4-FFF2-40B4-BE49-F238E27FC236}">
                <a16:creationId xmlns:a16="http://schemas.microsoft.com/office/drawing/2014/main" id="{AF4E16D6-76D0-4B95-931F-9F32F34A84E0}"/>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27160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orient="horz" pos="840">
          <p15:clr>
            <a:srgbClr val="9FCC3B"/>
          </p15:clr>
        </p15:guide>
        <p15:guide id="3" orient="horz" pos="1128">
          <p15:clr>
            <a:srgbClr val="9FCC3B"/>
          </p15:clr>
        </p15:guide>
        <p15:guide id="4" orient="horz" pos="1344">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17ECE-DA96-4373-B8B2-4E847C5ACBA3}"/>
              </a:ext>
            </a:extLst>
          </p:cNvPr>
          <p:cNvSpPr>
            <a:spLocks noGrp="1"/>
          </p:cNvSpPr>
          <p:nvPr>
            <p:ph type="title" hasCustomPrompt="1"/>
          </p:nvPr>
        </p:nvSpPr>
        <p:spPr>
          <a:xfrm>
            <a:off x="609599" y="1995221"/>
            <a:ext cx="8067261" cy="1900504"/>
          </a:xfrm>
        </p:spPr>
        <p:txBody>
          <a:bodyPr anchor="b" anchorCtr="0"/>
          <a:lstStyle>
            <a:lvl1pPr>
              <a:defRPr sz="4400"/>
            </a:lvl1pPr>
          </a:lstStyle>
          <a:p>
            <a:r>
              <a:rPr lang="en-US"/>
              <a:t>Enter quote here. Reposition quote mark graphics to frame the quote.</a:t>
            </a:r>
          </a:p>
        </p:txBody>
      </p:sp>
      <p:sp>
        <p:nvSpPr>
          <p:cNvPr id="6" name="Text Placeholder 15">
            <a:extLst>
              <a:ext uri="{FF2B5EF4-FFF2-40B4-BE49-F238E27FC236}">
                <a16:creationId xmlns:a16="http://schemas.microsoft.com/office/drawing/2014/main" id="{2AB32ED6-534B-4417-86C2-7D43CBC56BD1}"/>
              </a:ext>
            </a:extLst>
          </p:cNvPr>
          <p:cNvSpPr>
            <a:spLocks noGrp="1"/>
          </p:cNvSpPr>
          <p:nvPr>
            <p:ph type="body" sz="quarter" idx="13" hasCustomPrompt="1"/>
          </p:nvPr>
        </p:nvSpPr>
        <p:spPr>
          <a:xfrm>
            <a:off x="300036" y="1981200"/>
            <a:ext cx="309563" cy="309563"/>
          </a:xfrm>
          <a:blipFill>
            <a:blip r:embed="rId2">
              <a:extLst>
                <a:ext uri="{28A0092B-C50C-407E-A947-70E740481C1C}">
                  <a14:useLocalDpi xmlns:a14="http://schemas.microsoft.com/office/drawing/2010/main" val="0"/>
                </a:ext>
              </a:extLst>
            </a:blip>
            <a:stretch>
              <a:fillRect/>
            </a:stretch>
          </a:blipFill>
        </p:spPr>
        <p:txBody>
          <a:bodyPr/>
          <a:lstStyle>
            <a:lvl1pPr marL="0" indent="0">
              <a:buNone/>
              <a:defRPr sz="100"/>
            </a:lvl1pPr>
            <a:lvl2pPr marL="228600" indent="0">
              <a:buNone/>
              <a:defRPr sz="1000"/>
            </a:lvl2pPr>
            <a:lvl3pPr marL="457200" indent="0">
              <a:buNone/>
              <a:defRPr sz="1000"/>
            </a:lvl3pPr>
            <a:lvl4pPr marL="685800" indent="0">
              <a:buNone/>
              <a:defRPr sz="1000"/>
            </a:lvl4pPr>
            <a:lvl5pPr marL="685800" indent="0">
              <a:buNone/>
              <a:defRPr sz="1000"/>
            </a:lvl5pPr>
          </a:lstStyle>
          <a:p>
            <a:pPr lvl="0"/>
            <a:r>
              <a:rPr lang="en-US"/>
              <a:t> </a:t>
            </a:r>
          </a:p>
        </p:txBody>
      </p:sp>
      <p:sp>
        <p:nvSpPr>
          <p:cNvPr id="7" name="Text Placeholder 15">
            <a:extLst>
              <a:ext uri="{FF2B5EF4-FFF2-40B4-BE49-F238E27FC236}">
                <a16:creationId xmlns:a16="http://schemas.microsoft.com/office/drawing/2014/main" id="{12DE8EBE-FC95-451D-BADD-B5580296FA70}"/>
              </a:ext>
            </a:extLst>
          </p:cNvPr>
          <p:cNvSpPr>
            <a:spLocks noGrp="1"/>
          </p:cNvSpPr>
          <p:nvPr>
            <p:ph type="body" sz="quarter" idx="14" hasCustomPrompt="1"/>
          </p:nvPr>
        </p:nvSpPr>
        <p:spPr>
          <a:xfrm>
            <a:off x="5264150" y="3274218"/>
            <a:ext cx="309563" cy="309563"/>
          </a:xfrm>
          <a:blipFill>
            <a:blip r:embed="rId3">
              <a:extLst>
                <a:ext uri="{28A0092B-C50C-407E-A947-70E740481C1C}">
                  <a14:useLocalDpi xmlns:a14="http://schemas.microsoft.com/office/drawing/2010/main" val="0"/>
                </a:ext>
              </a:extLst>
            </a:blip>
            <a:stretch>
              <a:fillRect/>
            </a:stretch>
          </a:blipFill>
        </p:spPr>
        <p:txBody>
          <a:bodyPr/>
          <a:lstStyle>
            <a:lvl1pPr marL="0" indent="0">
              <a:buNone/>
              <a:defRPr sz="100"/>
            </a:lvl1pPr>
            <a:lvl2pPr marL="228600" indent="0">
              <a:buNone/>
              <a:defRPr sz="1000"/>
            </a:lvl2pPr>
            <a:lvl3pPr marL="457200" indent="0">
              <a:buNone/>
              <a:defRPr sz="1000"/>
            </a:lvl3pPr>
            <a:lvl4pPr marL="685800" indent="0">
              <a:buNone/>
              <a:defRPr sz="1000"/>
            </a:lvl4pPr>
            <a:lvl5pPr marL="685800" indent="0">
              <a:buNone/>
              <a:defRPr sz="1000"/>
            </a:lvl5pPr>
          </a:lstStyle>
          <a:p>
            <a:pPr lvl="0"/>
            <a:r>
              <a:rPr lang="en-US"/>
              <a:t> </a:t>
            </a:r>
          </a:p>
        </p:txBody>
      </p:sp>
      <p:sp>
        <p:nvSpPr>
          <p:cNvPr id="9" name="Text Placeholder 8">
            <a:extLst>
              <a:ext uri="{FF2B5EF4-FFF2-40B4-BE49-F238E27FC236}">
                <a16:creationId xmlns:a16="http://schemas.microsoft.com/office/drawing/2014/main" id="{2CC38951-92FB-41A4-A9D4-F3B7D3577EC9}"/>
              </a:ext>
            </a:extLst>
          </p:cNvPr>
          <p:cNvSpPr>
            <a:spLocks noGrp="1"/>
          </p:cNvSpPr>
          <p:nvPr>
            <p:ph type="body" sz="quarter" idx="15" hasCustomPrompt="1"/>
          </p:nvPr>
        </p:nvSpPr>
        <p:spPr>
          <a:xfrm>
            <a:off x="609599" y="4127500"/>
            <a:ext cx="8067261" cy="369332"/>
          </a:xfrm>
        </p:spPr>
        <p:txBody>
          <a:bodyPr/>
          <a:lstStyle>
            <a:lvl1pPr marL="0" indent="0">
              <a:spcAft>
                <a:spcPts val="0"/>
              </a:spcAft>
              <a:buNone/>
              <a:defRPr sz="2000" b="1"/>
            </a:lvl1pPr>
          </a:lstStyle>
          <a:p>
            <a:pPr lvl="0"/>
            <a:r>
              <a:rPr lang="en-US"/>
              <a:t>Quoted person’s name</a:t>
            </a:r>
          </a:p>
        </p:txBody>
      </p:sp>
      <p:sp>
        <p:nvSpPr>
          <p:cNvPr id="11" name="Text Placeholder 10">
            <a:extLst>
              <a:ext uri="{FF2B5EF4-FFF2-40B4-BE49-F238E27FC236}">
                <a16:creationId xmlns:a16="http://schemas.microsoft.com/office/drawing/2014/main" id="{3C436BC0-B224-4E6F-99AF-155A3657C058}"/>
              </a:ext>
            </a:extLst>
          </p:cNvPr>
          <p:cNvSpPr>
            <a:spLocks noGrp="1"/>
          </p:cNvSpPr>
          <p:nvPr>
            <p:ph type="body" sz="quarter" idx="16" hasCustomPrompt="1"/>
          </p:nvPr>
        </p:nvSpPr>
        <p:spPr>
          <a:xfrm>
            <a:off x="609599" y="4496832"/>
            <a:ext cx="8067261" cy="313932"/>
          </a:xfrm>
        </p:spPr>
        <p:txBody>
          <a:bodyPr/>
          <a:lstStyle>
            <a:lvl1pPr marL="0" indent="0">
              <a:buNone/>
              <a:defRPr sz="1600"/>
            </a:lvl1pPr>
          </a:lstStyle>
          <a:p>
            <a:pPr lvl="0"/>
            <a:r>
              <a:rPr lang="en-US"/>
              <a:t>Quoted person’s affiliation</a:t>
            </a:r>
          </a:p>
        </p:txBody>
      </p:sp>
      <p:sp>
        <p:nvSpPr>
          <p:cNvPr id="3" name="Date Placeholder 2">
            <a:extLst>
              <a:ext uri="{FF2B5EF4-FFF2-40B4-BE49-F238E27FC236}">
                <a16:creationId xmlns:a16="http://schemas.microsoft.com/office/drawing/2014/main" id="{B11DEF90-4BC7-4449-B8ED-B9BEFD74704A}"/>
              </a:ext>
            </a:extLst>
          </p:cNvPr>
          <p:cNvSpPr>
            <a:spLocks noGrp="1"/>
          </p:cNvSpPr>
          <p:nvPr>
            <p:ph type="dt" sz="half" idx="17"/>
          </p:nvPr>
        </p:nvSpPr>
        <p:spPr/>
        <p:txBody>
          <a:bodyPr/>
          <a:lstStyle/>
          <a:p>
            <a:fld id="{1530EE99-DDF6-674D-B237-1C080EEF9D2F}" type="datetime1">
              <a:rPr lang="en-US" smtClean="0"/>
              <a:t>7/11/2024</a:t>
            </a:fld>
            <a:endParaRPr lang="en-US"/>
          </a:p>
        </p:txBody>
      </p:sp>
      <p:sp>
        <p:nvSpPr>
          <p:cNvPr id="4" name="Footer Placeholder 3">
            <a:extLst>
              <a:ext uri="{FF2B5EF4-FFF2-40B4-BE49-F238E27FC236}">
                <a16:creationId xmlns:a16="http://schemas.microsoft.com/office/drawing/2014/main" id="{580F1DAA-08EC-40A3-9CC6-57B8099A6FAA}"/>
              </a:ext>
            </a:extLst>
          </p:cNvPr>
          <p:cNvSpPr>
            <a:spLocks noGrp="1"/>
          </p:cNvSpPr>
          <p:nvPr>
            <p:ph type="ftr" sz="quarter" idx="18"/>
          </p:nvPr>
        </p:nvSpPr>
        <p:spPr/>
        <p:txBody>
          <a:bodyPr/>
          <a:lstStyle/>
          <a:p>
            <a:endParaRPr lang="en-US"/>
          </a:p>
        </p:txBody>
      </p:sp>
      <p:sp>
        <p:nvSpPr>
          <p:cNvPr id="5" name="Slide Number Placeholder 4">
            <a:extLst>
              <a:ext uri="{FF2B5EF4-FFF2-40B4-BE49-F238E27FC236}">
                <a16:creationId xmlns:a16="http://schemas.microsoft.com/office/drawing/2014/main" id="{18D867C9-C0CC-45E6-BDB6-5AAA8DF8A9C3}"/>
              </a:ext>
            </a:extLst>
          </p:cNvPr>
          <p:cNvSpPr>
            <a:spLocks noGrp="1"/>
          </p:cNvSpPr>
          <p:nvPr>
            <p:ph type="sldNum" sz="quarter" idx="19"/>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561063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48">
          <p15:clr>
            <a:srgbClr val="FBAE40"/>
          </p15:clr>
        </p15:guide>
        <p15:guide id="2" orient="horz" pos="2592">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11A3FE-4D6A-4FEE-B1CD-1FE73B8F23C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18036"/>
            <a:ext cx="7823200" cy="1421928"/>
          </a:xfrm>
        </p:spPr>
        <p:txBody>
          <a:bodyPr anchor="ctr" anchorCtr="0"/>
          <a:lstStyle>
            <a:lvl1pPr>
              <a:defRPr sz="4800"/>
            </a:lvl1pPr>
          </a:lstStyle>
          <a:p>
            <a:r>
              <a:rPr lang="en-US"/>
              <a:t>Section layout: Enter section name here</a:t>
            </a:r>
          </a:p>
        </p:txBody>
      </p:sp>
      <p:sp>
        <p:nvSpPr>
          <p:cNvPr id="4" name="TextBox 3">
            <a:extLst>
              <a:ext uri="{FF2B5EF4-FFF2-40B4-BE49-F238E27FC236}">
                <a16:creationId xmlns:a16="http://schemas.microsoft.com/office/drawing/2014/main" id="{5F57A28E-616E-40DC-A93F-E9E9E4852138}"/>
              </a:ext>
            </a:extLst>
          </p:cNvPr>
          <p:cNvSpPr txBox="1"/>
          <p:nvPr userDrawn="1"/>
        </p:nvSpPr>
        <p:spPr>
          <a:xfrm>
            <a:off x="1141084" y="6389813"/>
            <a:ext cx="3937296" cy="184666"/>
          </a:xfrm>
          <a:prstGeom prst="rect">
            <a:avLst/>
          </a:prstGeom>
          <a:noFill/>
        </p:spPr>
        <p:txBody>
          <a:bodyPr wrap="none" rtlCol="0">
            <a:spAutoFit/>
          </a:bodyPr>
          <a:lstStyle/>
          <a:p>
            <a:pPr algn="l"/>
            <a:r>
              <a:rPr lang="en-US" sz="600"/>
              <a:t>© 2023, Amazon Web Services, Inc. or its affiliates. All rights reserved. Amazon Confidential and Trademark.</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307DF1F2-F062-1E44-9E8B-47E9627323C9}" type="datetime1">
              <a:rPr lang="en-US" smtClean="0"/>
              <a:t>7/11/2024</a:t>
            </a:fld>
            <a:endParaRPr lang="en-US"/>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p>
            <a:fld id="{EB4B8DE2-A4E8-46E4-8BBF-D75455EFF32C}" type="slidenum">
              <a:rPr lang="en-US" smtClean="0"/>
              <a:pPr/>
              <a:t>‹#›</a:t>
            </a:fld>
            <a:endParaRPr lang="en-US"/>
          </a:p>
        </p:txBody>
      </p:sp>
      <p:pic>
        <p:nvPicPr>
          <p:cNvPr id="9" name="Picture 8">
            <a:extLst>
              <a:ext uri="{FF2B5EF4-FFF2-40B4-BE49-F238E27FC236}">
                <a16:creationId xmlns:a16="http://schemas.microsoft.com/office/drawing/2014/main" id="{9C5E28A0-3B8E-4865-89EE-429105F735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360" y="6335089"/>
            <a:ext cx="348827" cy="208700"/>
          </a:xfrm>
          <a:prstGeom prst="rect">
            <a:avLst/>
          </a:prstGeom>
        </p:spPr>
      </p:pic>
    </p:spTree>
    <p:extLst>
      <p:ext uri="{BB962C8B-B14F-4D97-AF65-F5344CB8AC3E}">
        <p14:creationId xmlns:p14="http://schemas.microsoft.com/office/powerpoint/2010/main" val="1286663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Section Header O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B743620-822C-4F2E-9998-6E304D9548C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18036"/>
            <a:ext cx="7823200" cy="1421928"/>
          </a:xfrm>
        </p:spPr>
        <p:txBody>
          <a:bodyPr anchor="ctr" anchorCtr="0"/>
          <a:lstStyle>
            <a:lvl1pPr>
              <a:defRPr sz="4800"/>
            </a:lvl1pPr>
          </a:lstStyle>
          <a:p>
            <a:r>
              <a:rPr lang="en-US"/>
              <a:t>Section layout: Enter section name here</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78BE63C6-5FF2-F14D-A383-E6D5E2FB515E}" type="datetime1">
              <a:rPr lang="en-US" smtClean="0"/>
              <a:t>7/11/2024</a:t>
            </a:fld>
            <a:endParaRPr lang="en-US"/>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p>
            <a:fld id="{EB4B8DE2-A4E8-46E4-8BBF-D75455EFF32C}" type="slidenum">
              <a:rPr lang="en-US" smtClean="0"/>
              <a:pPr/>
              <a:t>‹#›</a:t>
            </a:fld>
            <a:endParaRPr lang="en-US"/>
          </a:p>
        </p:txBody>
      </p:sp>
      <p:pic>
        <p:nvPicPr>
          <p:cNvPr id="10" name="Picture 9">
            <a:extLst>
              <a:ext uri="{FF2B5EF4-FFF2-40B4-BE49-F238E27FC236}">
                <a16:creationId xmlns:a16="http://schemas.microsoft.com/office/drawing/2014/main" id="{94D5B3FF-A08D-44FC-A0AE-D869ED9C1CF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360" y="6335089"/>
            <a:ext cx="348827" cy="208700"/>
          </a:xfrm>
          <a:prstGeom prst="rect">
            <a:avLst/>
          </a:prstGeom>
        </p:spPr>
      </p:pic>
      <p:sp>
        <p:nvSpPr>
          <p:cNvPr id="5" name="TextBox 4">
            <a:extLst>
              <a:ext uri="{FF2B5EF4-FFF2-40B4-BE49-F238E27FC236}">
                <a16:creationId xmlns:a16="http://schemas.microsoft.com/office/drawing/2014/main" id="{EB94ED88-FF06-1099-A3AE-D914A51842C4}"/>
              </a:ext>
            </a:extLst>
          </p:cNvPr>
          <p:cNvSpPr txBox="1"/>
          <p:nvPr userDrawn="1"/>
        </p:nvSpPr>
        <p:spPr>
          <a:xfrm>
            <a:off x="1141084" y="6389813"/>
            <a:ext cx="3937296" cy="184666"/>
          </a:xfrm>
          <a:prstGeom prst="rect">
            <a:avLst/>
          </a:prstGeom>
          <a:noFill/>
        </p:spPr>
        <p:txBody>
          <a:bodyPr wrap="none" rtlCol="0">
            <a:spAutoFit/>
          </a:bodyPr>
          <a:lstStyle/>
          <a:p>
            <a:pPr algn="l"/>
            <a:r>
              <a:rPr lang="en-US" sz="600"/>
              <a:t>© 2023, Amazon Web Services, Inc. or its affiliates. All rights reserved. Amazon Confidential and Trademark.</a:t>
            </a:r>
          </a:p>
        </p:txBody>
      </p:sp>
    </p:spTree>
    <p:extLst>
      <p:ext uri="{BB962C8B-B14F-4D97-AF65-F5344CB8AC3E}">
        <p14:creationId xmlns:p14="http://schemas.microsoft.com/office/powerpoint/2010/main" val="997614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Section Header Option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1B7E57E-945E-46D1-BD61-D6921E80A8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18036"/>
            <a:ext cx="7823200" cy="1421928"/>
          </a:xfrm>
        </p:spPr>
        <p:txBody>
          <a:bodyPr anchor="ctr" anchorCtr="0"/>
          <a:lstStyle>
            <a:lvl1pPr>
              <a:defRPr sz="4800"/>
            </a:lvl1pPr>
          </a:lstStyle>
          <a:p>
            <a:r>
              <a:rPr lang="en-US"/>
              <a:t>Section layout: Enter section name here</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ED600236-2A71-1743-979D-B68AA382AAA0}" type="datetime1">
              <a:rPr lang="en-US" smtClean="0"/>
              <a:t>7/11/2024</a:t>
            </a:fld>
            <a:endParaRPr lang="en-US"/>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p>
            <a:fld id="{EB4B8DE2-A4E8-46E4-8BBF-D75455EFF32C}" type="slidenum">
              <a:rPr lang="en-US" smtClean="0"/>
              <a:pPr/>
              <a:t>‹#›</a:t>
            </a:fld>
            <a:endParaRPr lang="en-US"/>
          </a:p>
        </p:txBody>
      </p:sp>
      <p:pic>
        <p:nvPicPr>
          <p:cNvPr id="9" name="Picture 8">
            <a:extLst>
              <a:ext uri="{FF2B5EF4-FFF2-40B4-BE49-F238E27FC236}">
                <a16:creationId xmlns:a16="http://schemas.microsoft.com/office/drawing/2014/main" id="{375968E3-0DF7-407B-9A2D-1A1AE08904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360" y="6335089"/>
            <a:ext cx="348827" cy="208700"/>
          </a:xfrm>
          <a:prstGeom prst="rect">
            <a:avLst/>
          </a:prstGeom>
        </p:spPr>
      </p:pic>
      <p:sp>
        <p:nvSpPr>
          <p:cNvPr id="3" name="TextBox 2">
            <a:extLst>
              <a:ext uri="{FF2B5EF4-FFF2-40B4-BE49-F238E27FC236}">
                <a16:creationId xmlns:a16="http://schemas.microsoft.com/office/drawing/2014/main" id="{E658F4D7-9565-5C9C-3450-6D875B7C0576}"/>
              </a:ext>
            </a:extLst>
          </p:cNvPr>
          <p:cNvSpPr txBox="1"/>
          <p:nvPr userDrawn="1"/>
        </p:nvSpPr>
        <p:spPr>
          <a:xfrm>
            <a:off x="1141084" y="6389813"/>
            <a:ext cx="3937296" cy="184666"/>
          </a:xfrm>
          <a:prstGeom prst="rect">
            <a:avLst/>
          </a:prstGeom>
          <a:noFill/>
        </p:spPr>
        <p:txBody>
          <a:bodyPr wrap="none" rtlCol="0">
            <a:spAutoFit/>
          </a:bodyPr>
          <a:lstStyle/>
          <a:p>
            <a:pPr algn="l"/>
            <a:r>
              <a:rPr lang="en-US" sz="600"/>
              <a:t>© 2023, Amazon Web Services, Inc. or its affiliates. All rights reserved. Amazon Confidential and Trademark.</a:t>
            </a:r>
          </a:p>
        </p:txBody>
      </p:sp>
    </p:spTree>
    <p:extLst>
      <p:ext uri="{BB962C8B-B14F-4D97-AF65-F5344CB8AC3E}">
        <p14:creationId xmlns:p14="http://schemas.microsoft.com/office/powerpoint/2010/main" val="348722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ection Header Option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042FDE-DD19-41FD-8B6F-87590D7D76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47"/>
          <a:stretch/>
        </p:blipFill>
        <p:spPr>
          <a:xfrm>
            <a:off x="0" y="0"/>
            <a:ext cx="12191999" cy="68580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18036"/>
            <a:ext cx="7823200" cy="1421928"/>
          </a:xfrm>
        </p:spPr>
        <p:txBody>
          <a:bodyPr anchor="ctr" anchorCtr="0"/>
          <a:lstStyle>
            <a:lvl1pPr>
              <a:defRPr sz="4800"/>
            </a:lvl1pPr>
          </a:lstStyle>
          <a:p>
            <a:r>
              <a:rPr lang="en-US"/>
              <a:t>Section layout: Enter section name here</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73824CAA-EED0-C24D-82E2-DAC3CA112108}" type="datetime1">
              <a:rPr lang="en-US" smtClean="0"/>
              <a:t>7/11/2024</a:t>
            </a:fld>
            <a:endParaRPr lang="en-US"/>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p>
            <a:fld id="{EB4B8DE2-A4E8-46E4-8BBF-D75455EFF32C}" type="slidenum">
              <a:rPr lang="en-US" smtClean="0"/>
              <a:pPr/>
              <a:t>‹#›</a:t>
            </a:fld>
            <a:endParaRPr lang="en-US"/>
          </a:p>
        </p:txBody>
      </p:sp>
      <p:pic>
        <p:nvPicPr>
          <p:cNvPr id="11" name="Picture 10">
            <a:extLst>
              <a:ext uri="{FF2B5EF4-FFF2-40B4-BE49-F238E27FC236}">
                <a16:creationId xmlns:a16="http://schemas.microsoft.com/office/drawing/2014/main" id="{0AAAC885-C2D4-4F14-8900-38C88CAB96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360" y="6335089"/>
            <a:ext cx="348827" cy="208700"/>
          </a:xfrm>
          <a:prstGeom prst="rect">
            <a:avLst/>
          </a:prstGeom>
        </p:spPr>
      </p:pic>
      <p:sp>
        <p:nvSpPr>
          <p:cNvPr id="3" name="TextBox 2">
            <a:extLst>
              <a:ext uri="{FF2B5EF4-FFF2-40B4-BE49-F238E27FC236}">
                <a16:creationId xmlns:a16="http://schemas.microsoft.com/office/drawing/2014/main" id="{897AC609-99AE-BEA6-D3AE-4466A2C2C538}"/>
              </a:ext>
            </a:extLst>
          </p:cNvPr>
          <p:cNvSpPr txBox="1"/>
          <p:nvPr userDrawn="1"/>
        </p:nvSpPr>
        <p:spPr>
          <a:xfrm>
            <a:off x="1141084" y="6389813"/>
            <a:ext cx="3937296" cy="184666"/>
          </a:xfrm>
          <a:prstGeom prst="rect">
            <a:avLst/>
          </a:prstGeom>
          <a:noFill/>
        </p:spPr>
        <p:txBody>
          <a:bodyPr wrap="none" rtlCol="0">
            <a:spAutoFit/>
          </a:bodyPr>
          <a:lstStyle/>
          <a:p>
            <a:pPr algn="l"/>
            <a:r>
              <a:rPr lang="en-US" sz="600"/>
              <a:t>© 2023, Amazon Web Services, Inc. or its affiliates. All rights reserved. Amazon Confidential and Trademark.</a:t>
            </a:r>
          </a:p>
        </p:txBody>
      </p:sp>
    </p:spTree>
    <p:extLst>
      <p:ext uri="{BB962C8B-B14F-4D97-AF65-F5344CB8AC3E}">
        <p14:creationId xmlns:p14="http://schemas.microsoft.com/office/powerpoint/2010/main" val="313092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 Large Image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8317916"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299862534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Co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a:t>Code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714500"/>
            <a:ext cx="10972800" cy="4495800"/>
          </a:xfrm>
        </p:spPr>
        <p:txBody>
          <a:bodyPr/>
          <a:lstStyle>
            <a:lvl1pPr marL="0" indent="0">
              <a:spcAft>
                <a:spcPts val="600"/>
              </a:spcAft>
              <a:buNone/>
              <a:defRPr sz="1800">
                <a:latin typeface="Lucida Console" panose="020B0609040504020204" pitchFamily="49" charset="0"/>
              </a:defRPr>
            </a:lvl1pPr>
            <a:lvl2pPr marL="228600" indent="0">
              <a:spcAft>
                <a:spcPts val="600"/>
              </a:spcAft>
              <a:buNone/>
              <a:defRPr sz="1800">
                <a:latin typeface="Lucida Console" panose="020B0609040504020204" pitchFamily="49" charset="0"/>
              </a:defRPr>
            </a:lvl2pPr>
            <a:lvl3pPr marL="457200" indent="0">
              <a:spcAft>
                <a:spcPts val="600"/>
              </a:spcAft>
              <a:buNone/>
              <a:defRPr sz="1800">
                <a:latin typeface="Lucida Console" panose="020B0609040504020204" pitchFamily="49" charset="0"/>
              </a:defRPr>
            </a:lvl3pPr>
            <a:lvl4pPr marL="685800" indent="0">
              <a:spcAft>
                <a:spcPts val="600"/>
              </a:spcAft>
              <a:buNone/>
              <a:defRPr sz="1800">
                <a:latin typeface="Lucida Console" panose="020B0609040504020204" pitchFamily="49" charset="0"/>
              </a:defRPr>
            </a:lvl4pPr>
            <a:lvl5pPr marL="914400" indent="0">
              <a:spcAft>
                <a:spcPts val="600"/>
              </a:spcAft>
              <a:buNone/>
              <a:defRPr sz="1800">
                <a:latin typeface="Lucida Console" panose="020B0609040504020204" pitchFamily="49" charset="0"/>
              </a:defRPr>
            </a:lvl5pPr>
          </a:lstStyle>
          <a:p>
            <a:pPr lvl="0"/>
            <a:r>
              <a:rPr lang="en-US"/>
              <a:t>Type or paste plain-text code here; or click icon to add image</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09EAB3-8007-4FDC-BADB-BADCE0CE1871}"/>
              </a:ext>
            </a:extLst>
          </p:cNvPr>
          <p:cNvSpPr>
            <a:spLocks noGrp="1"/>
          </p:cNvSpPr>
          <p:nvPr>
            <p:ph type="dt" sz="half" idx="10"/>
          </p:nvPr>
        </p:nvSpPr>
        <p:spPr/>
        <p:txBody>
          <a:bodyPr/>
          <a:lstStyle/>
          <a:p>
            <a:fld id="{CDC33748-602D-5D42-9D36-EB2BEB2D30D4}" type="datetime1">
              <a:rPr lang="en-US" smtClean="0"/>
              <a:t>7/11/2024</a:t>
            </a:fld>
            <a:endParaRPr lang="en-US"/>
          </a:p>
        </p:txBody>
      </p:sp>
      <p:sp>
        <p:nvSpPr>
          <p:cNvPr id="5" name="Footer Placeholder 4">
            <a:extLst>
              <a:ext uri="{FF2B5EF4-FFF2-40B4-BE49-F238E27FC236}">
                <a16:creationId xmlns:a16="http://schemas.microsoft.com/office/drawing/2014/main" id="{A5375AEC-53B6-4043-9677-30AD83B02F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F51AD4-FDAE-4E07-B685-874180F1021C}"/>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157248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Code -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a:t>Two-column code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1714500"/>
            <a:ext cx="5248274" cy="4495800"/>
          </a:xfrm>
        </p:spPr>
        <p:txBody>
          <a:bodyPr/>
          <a:lstStyle>
            <a:lvl1pPr marL="0" indent="0">
              <a:spcAft>
                <a:spcPts val="600"/>
              </a:spcAft>
              <a:buNone/>
              <a:defRPr sz="1800">
                <a:latin typeface="Lucida Console" panose="020B0609040504020204" pitchFamily="49" charset="0"/>
              </a:defRPr>
            </a:lvl1pPr>
            <a:lvl2pPr marL="228600" indent="0">
              <a:spcAft>
                <a:spcPts val="600"/>
              </a:spcAft>
              <a:buNone/>
              <a:defRPr sz="1800">
                <a:latin typeface="Lucida Console" panose="020B0609040504020204" pitchFamily="49" charset="0"/>
              </a:defRPr>
            </a:lvl2pPr>
            <a:lvl3pPr marL="457200" indent="0">
              <a:spcAft>
                <a:spcPts val="600"/>
              </a:spcAft>
              <a:buNone/>
              <a:defRPr sz="1800">
                <a:latin typeface="Lucida Console" panose="020B0609040504020204" pitchFamily="49" charset="0"/>
              </a:defRPr>
            </a:lvl3pPr>
            <a:lvl4pPr marL="685800" indent="0">
              <a:spcAft>
                <a:spcPts val="600"/>
              </a:spcAft>
              <a:buNone/>
              <a:defRPr sz="1800">
                <a:latin typeface="Lucida Console" panose="020B0609040504020204" pitchFamily="49" charset="0"/>
              </a:defRPr>
            </a:lvl4pPr>
            <a:lvl5pPr marL="914400" indent="0">
              <a:spcAft>
                <a:spcPts val="600"/>
              </a:spcAft>
              <a:buNone/>
              <a:defRPr sz="1800">
                <a:latin typeface="Lucida Console" panose="020B0609040504020204" pitchFamily="49" charset="0"/>
              </a:defRPr>
            </a:lvl5pPr>
          </a:lstStyle>
          <a:p>
            <a:pPr lvl="0"/>
            <a:r>
              <a:rPr lang="en-US"/>
              <a:t>Enter code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1714500"/>
            <a:ext cx="5248276" cy="4495800"/>
          </a:xfrm>
        </p:spPr>
        <p:txBody>
          <a:bodyPr/>
          <a:lstStyle>
            <a:lvl1pPr marL="0" indent="0">
              <a:spcAft>
                <a:spcPts val="600"/>
              </a:spcAft>
              <a:buNone/>
              <a:defRPr sz="1800">
                <a:latin typeface="Lucida Console" panose="020B0609040504020204" pitchFamily="49" charset="0"/>
              </a:defRPr>
            </a:lvl1pPr>
            <a:lvl2pPr marL="228600" indent="0">
              <a:spcAft>
                <a:spcPts val="600"/>
              </a:spcAft>
              <a:buNone/>
              <a:defRPr sz="1800">
                <a:latin typeface="Lucida Console" panose="020B0609040504020204" pitchFamily="49" charset="0"/>
              </a:defRPr>
            </a:lvl2pPr>
            <a:lvl3pPr marL="457200" indent="0">
              <a:spcAft>
                <a:spcPts val="600"/>
              </a:spcAft>
              <a:buNone/>
              <a:defRPr sz="1800">
                <a:latin typeface="Lucida Console" panose="020B0609040504020204" pitchFamily="49" charset="0"/>
              </a:defRPr>
            </a:lvl3pPr>
            <a:lvl4pPr marL="685800" indent="0">
              <a:spcAft>
                <a:spcPts val="600"/>
              </a:spcAft>
              <a:buNone/>
              <a:defRPr sz="1800">
                <a:latin typeface="Lucida Console" panose="020B0609040504020204" pitchFamily="49" charset="0"/>
              </a:defRPr>
            </a:lvl4pPr>
            <a:lvl5pPr marL="914400" indent="0">
              <a:spcAft>
                <a:spcPts val="600"/>
              </a:spcAft>
              <a:buNone/>
              <a:defRPr sz="1800">
                <a:latin typeface="Lucida Console" panose="020B0609040504020204" pitchFamily="49" charset="0"/>
              </a:defRPr>
            </a:lvl5pPr>
          </a:lstStyle>
          <a:p>
            <a:pPr lvl="0"/>
            <a:r>
              <a:rPr lang="en-US"/>
              <a:t>Enter code</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810155-AFE0-49FD-8E9F-C55D662327A4}"/>
              </a:ext>
            </a:extLst>
          </p:cNvPr>
          <p:cNvSpPr>
            <a:spLocks noGrp="1"/>
          </p:cNvSpPr>
          <p:nvPr>
            <p:ph type="dt" sz="half" idx="10"/>
          </p:nvPr>
        </p:nvSpPr>
        <p:spPr/>
        <p:txBody>
          <a:bodyPr/>
          <a:lstStyle/>
          <a:p>
            <a:fld id="{05FF824F-BE0F-B445-A153-DC955B33794C}" type="datetime1">
              <a:rPr lang="en-US" smtClean="0"/>
              <a:t>7/11/2024</a:t>
            </a:fld>
            <a:endParaRPr lang="en-US"/>
          </a:p>
        </p:txBody>
      </p:sp>
      <p:sp>
        <p:nvSpPr>
          <p:cNvPr id="6" name="Footer Placeholder 5">
            <a:extLst>
              <a:ext uri="{FF2B5EF4-FFF2-40B4-BE49-F238E27FC236}">
                <a16:creationId xmlns:a16="http://schemas.microsoft.com/office/drawing/2014/main" id="{C99A757A-A572-48F6-B0E7-EBDAFBA598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BBE49C-423E-451A-A0D2-7D73F2531B98}"/>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48666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90820-803B-4C55-BA9E-AE3223753EEA}"/>
              </a:ext>
            </a:extLst>
          </p:cNvPr>
          <p:cNvSpPr>
            <a:spLocks noGrp="1"/>
          </p:cNvSpPr>
          <p:nvPr>
            <p:ph type="title" hasCustomPrompt="1"/>
          </p:nvPr>
        </p:nvSpPr>
        <p:spPr>
          <a:xfrm>
            <a:off x="653256" y="3226552"/>
            <a:ext cx="6823869" cy="750238"/>
          </a:xfrm>
        </p:spPr>
        <p:txBody>
          <a:bodyPr/>
          <a:lstStyle>
            <a:lvl1pPr>
              <a:defRPr sz="2800" b="1">
                <a:latin typeface="+mn-lt"/>
              </a:defRPr>
            </a:lvl1pPr>
          </a:lstStyle>
          <a:p>
            <a:r>
              <a:rPr lang="en-US"/>
              <a:t>Enter subtitle</a:t>
            </a:r>
          </a:p>
        </p:txBody>
      </p:sp>
      <p:sp>
        <p:nvSpPr>
          <p:cNvPr id="3" name="Date Placeholder 2">
            <a:extLst>
              <a:ext uri="{FF2B5EF4-FFF2-40B4-BE49-F238E27FC236}">
                <a16:creationId xmlns:a16="http://schemas.microsoft.com/office/drawing/2014/main" id="{35841FE7-5B7D-4299-B262-F8E574B50BA0}"/>
              </a:ext>
            </a:extLst>
          </p:cNvPr>
          <p:cNvSpPr>
            <a:spLocks noGrp="1"/>
          </p:cNvSpPr>
          <p:nvPr>
            <p:ph type="dt" sz="half" idx="10"/>
          </p:nvPr>
        </p:nvSpPr>
        <p:spPr/>
        <p:txBody>
          <a:bodyPr/>
          <a:lstStyle/>
          <a:p>
            <a:fld id="{F03BEFF9-5A04-0F4B-B372-8013334DAACE}" type="datetime1">
              <a:rPr lang="en-US" smtClean="0"/>
              <a:t>7/11/2024</a:t>
            </a:fld>
            <a:endParaRPr lang="en-US"/>
          </a:p>
        </p:txBody>
      </p:sp>
      <p:sp>
        <p:nvSpPr>
          <p:cNvPr id="4" name="Footer Placeholder 3">
            <a:extLst>
              <a:ext uri="{FF2B5EF4-FFF2-40B4-BE49-F238E27FC236}">
                <a16:creationId xmlns:a16="http://schemas.microsoft.com/office/drawing/2014/main" id="{728617C0-A817-49E3-9857-07752AB401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B99A66-7F1A-495E-B008-D2DB34B05B55}"/>
              </a:ext>
            </a:extLst>
          </p:cNvPr>
          <p:cNvSpPr>
            <a:spLocks noGrp="1"/>
          </p:cNvSpPr>
          <p:nvPr>
            <p:ph type="sldNum" sz="quarter" idx="12"/>
          </p:nvPr>
        </p:nvSpPr>
        <p:spPr/>
        <p:txBody>
          <a:bodyPr/>
          <a:lstStyle/>
          <a:p>
            <a:fld id="{EB4B8DE2-A4E8-46E4-8BBF-D75455EFF32C}" type="slidenum">
              <a:rPr lang="en-US" smtClean="0"/>
              <a:pPr/>
              <a:t>‹#›</a:t>
            </a:fld>
            <a:endParaRPr lang="en-US"/>
          </a:p>
        </p:txBody>
      </p:sp>
      <p:sp>
        <p:nvSpPr>
          <p:cNvPr id="6" name="TextBox 5">
            <a:extLst>
              <a:ext uri="{FF2B5EF4-FFF2-40B4-BE49-F238E27FC236}">
                <a16:creationId xmlns:a16="http://schemas.microsoft.com/office/drawing/2014/main" id="{90F7951E-E6AB-4553-9142-A91D5BC58C21}"/>
              </a:ext>
            </a:extLst>
          </p:cNvPr>
          <p:cNvSpPr txBox="1"/>
          <p:nvPr userDrawn="1"/>
        </p:nvSpPr>
        <p:spPr>
          <a:xfrm>
            <a:off x="609599" y="2461211"/>
            <a:ext cx="6867525" cy="923330"/>
          </a:xfrm>
          <a:prstGeom prst="rect">
            <a:avLst/>
          </a:prstGeom>
          <a:noFill/>
        </p:spPr>
        <p:txBody>
          <a:bodyPr wrap="square" lIns="0" rtlCol="0">
            <a:noAutofit/>
          </a:bodyPr>
          <a:lstStyle/>
          <a:p>
            <a:r>
              <a:rPr lang="en-US" sz="4800">
                <a:latin typeface="+mj-lt"/>
              </a:rPr>
              <a:t>Q&amp;A</a:t>
            </a:r>
          </a:p>
        </p:txBody>
      </p:sp>
    </p:spTree>
    <p:extLst>
      <p:ext uri="{BB962C8B-B14F-4D97-AF65-F5344CB8AC3E}">
        <p14:creationId xmlns:p14="http://schemas.microsoft.com/office/powerpoint/2010/main" val="3747308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Video or Demo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73436"/>
            <a:ext cx="7823200" cy="1311128"/>
          </a:xfrm>
        </p:spPr>
        <p:txBody>
          <a:bodyPr anchor="ctr" anchorCtr="0"/>
          <a:lstStyle>
            <a:lvl1pPr>
              <a:defRPr sz="4400"/>
            </a:lvl1pPr>
          </a:lstStyle>
          <a:p>
            <a:r>
              <a:rPr lang="en-US"/>
              <a:t>Video or demo divider: Enter “Video” or “Demo” here</a:t>
            </a:r>
          </a:p>
        </p:txBody>
      </p:sp>
    </p:spTree>
    <p:extLst>
      <p:ext uri="{BB962C8B-B14F-4D97-AF65-F5344CB8AC3E}">
        <p14:creationId xmlns:p14="http://schemas.microsoft.com/office/powerpoint/2010/main" val="966260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C300D94-E16B-4268-9D8D-053D71D5DC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94672" y="2327672"/>
            <a:ext cx="2202656" cy="2202656"/>
          </a:xfrm>
          <a:prstGeom prst="rect">
            <a:avLst/>
          </a:prstGeom>
        </p:spPr>
      </p:pic>
      <p:sp>
        <p:nvSpPr>
          <p:cNvPr id="7" name="Media Placeholder 6">
            <a:extLst>
              <a:ext uri="{FF2B5EF4-FFF2-40B4-BE49-F238E27FC236}">
                <a16:creationId xmlns:a16="http://schemas.microsoft.com/office/drawing/2014/main" id="{6100FBD5-D226-4B79-8009-A3AA42458FC8}"/>
              </a:ext>
            </a:extLst>
          </p:cNvPr>
          <p:cNvSpPr>
            <a:spLocks noGrp="1"/>
          </p:cNvSpPr>
          <p:nvPr>
            <p:ph type="media" sz="quarter" idx="10"/>
          </p:nvPr>
        </p:nvSpPr>
        <p:spPr>
          <a:xfrm>
            <a:off x="0" y="0"/>
            <a:ext cx="12192000" cy="6858000"/>
          </a:xfrm>
          <a:solidFill>
            <a:schemeClr val="bg2"/>
          </a:solidFill>
        </p:spPr>
        <p:txBody>
          <a:bodyPr lIns="548640" anchor="ctr">
            <a:noAutofit/>
          </a:bodyPr>
          <a:lstStyle>
            <a:lvl1pPr marL="0" indent="0" algn="ctr">
              <a:buNone/>
              <a:defRPr/>
            </a:lvl1pPr>
          </a:lstStyle>
          <a:p>
            <a:r>
              <a:rPr lang="en-GB"/>
              <a:t>Click icon to add media</a:t>
            </a:r>
            <a:endParaRPr lang="en-US"/>
          </a:p>
        </p:txBody>
      </p:sp>
    </p:spTree>
    <p:extLst>
      <p:ext uri="{BB962C8B-B14F-4D97-AF65-F5344CB8AC3E}">
        <p14:creationId xmlns:p14="http://schemas.microsoft.com/office/powerpoint/2010/main" val="331301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1A51E-0F08-4B7B-9A9F-00CF3AA3107A}"/>
              </a:ext>
            </a:extLst>
          </p:cNvPr>
          <p:cNvSpPr>
            <a:spLocks noGrp="1"/>
          </p:cNvSpPr>
          <p:nvPr>
            <p:ph type="title" hasCustomPrompt="1"/>
          </p:nvPr>
        </p:nvSpPr>
        <p:spPr>
          <a:xfrm>
            <a:off x="609600" y="914401"/>
            <a:ext cx="10972800" cy="535531"/>
          </a:xfrm>
        </p:spPr>
        <p:txBody>
          <a:bodyPr anchor="t" anchorCtr="0"/>
          <a:lstStyle>
            <a:lvl1pPr>
              <a:defRPr sz="4000"/>
            </a:lvl1pPr>
          </a:lstStyle>
          <a:p>
            <a:r>
              <a:rPr lang="en-US"/>
              <a:t>Content with caption layout</a:t>
            </a:r>
          </a:p>
        </p:txBody>
      </p:sp>
      <p:sp>
        <p:nvSpPr>
          <p:cNvPr id="3" name="Content Placeholder 2">
            <a:extLst>
              <a:ext uri="{FF2B5EF4-FFF2-40B4-BE49-F238E27FC236}">
                <a16:creationId xmlns:a16="http://schemas.microsoft.com/office/drawing/2014/main" id="{54F6EECF-7227-4AD4-BC6B-F6715716A80F}"/>
              </a:ext>
            </a:extLst>
          </p:cNvPr>
          <p:cNvSpPr>
            <a:spLocks noGrp="1"/>
          </p:cNvSpPr>
          <p:nvPr>
            <p:ph idx="1" hasCustomPrompt="1"/>
          </p:nvPr>
        </p:nvSpPr>
        <p:spPr>
          <a:xfrm>
            <a:off x="6210300" y="1714501"/>
            <a:ext cx="5372100" cy="4484688"/>
          </a:xfrm>
        </p:spPr>
        <p:txBody>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0C0C8A-CCAE-4B98-91F0-838AA4F55C8F}"/>
              </a:ext>
            </a:extLst>
          </p:cNvPr>
          <p:cNvSpPr>
            <a:spLocks noGrp="1"/>
          </p:cNvSpPr>
          <p:nvPr>
            <p:ph type="body" sz="half" idx="2" hasCustomPrompt="1"/>
          </p:nvPr>
        </p:nvSpPr>
        <p:spPr>
          <a:xfrm>
            <a:off x="609598" y="1725611"/>
            <a:ext cx="5372101" cy="448468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Enter descriptive text here</a:t>
            </a:r>
          </a:p>
        </p:txBody>
      </p:sp>
    </p:spTree>
    <p:extLst>
      <p:ext uri="{BB962C8B-B14F-4D97-AF65-F5344CB8AC3E}">
        <p14:creationId xmlns:p14="http://schemas.microsoft.com/office/powerpoint/2010/main" val="2670780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hank You Option 2">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12AE363-E174-413B-A5D8-84EF102481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47C4B491-619F-403A-8310-1D29C8690797}"/>
              </a:ext>
            </a:extLst>
          </p:cNvPr>
          <p:cNvSpPr txBox="1"/>
          <p:nvPr userDrawn="1"/>
        </p:nvSpPr>
        <p:spPr>
          <a:xfrm>
            <a:off x="504476" y="6389813"/>
            <a:ext cx="3937296" cy="184666"/>
          </a:xfrm>
          <a:prstGeom prst="rect">
            <a:avLst/>
          </a:prstGeom>
          <a:noFill/>
        </p:spPr>
        <p:txBody>
          <a:bodyPr wrap="none" rtlCol="0">
            <a:spAutoFit/>
          </a:bodyPr>
          <a:lstStyle/>
          <a:p>
            <a:pPr algn="l"/>
            <a:r>
              <a:rPr lang="en-US" sz="600">
                <a:solidFill>
                  <a:schemeClr val="tx1"/>
                </a:solidFill>
              </a:rPr>
              <a:t>© 2023, Amazon Web Services, Inc. or its affiliates. All rights reserved. Amazon Confidential and Trademark.</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609599" y="2461211"/>
            <a:ext cx="6867525" cy="923330"/>
          </a:xfrm>
          <a:prstGeom prst="rect">
            <a:avLst/>
          </a:prstGeom>
          <a:noFill/>
        </p:spPr>
        <p:txBody>
          <a:bodyPr wrap="square" lIns="0" rtlCol="0">
            <a:noAutofit/>
          </a:bodyPr>
          <a:lstStyle/>
          <a:p>
            <a:r>
              <a:rPr lang="en-US" sz="4800">
                <a:solidFill>
                  <a:schemeClr val="tx1"/>
                </a:solidFill>
                <a:latin typeface="+mj-lt"/>
              </a:rPr>
              <a:t>Thank you!</a:t>
            </a:r>
          </a:p>
        </p:txBody>
      </p:sp>
      <p:pic>
        <p:nvPicPr>
          <p:cNvPr id="18" name="Picture 17">
            <a:extLst>
              <a:ext uri="{FF2B5EF4-FFF2-40B4-BE49-F238E27FC236}">
                <a16:creationId xmlns:a16="http://schemas.microsoft.com/office/drawing/2014/main" id="{AF79ABD0-4BB3-454B-96DF-FA1598EF70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13819" y="306258"/>
            <a:ext cx="1003173" cy="600189"/>
          </a:xfrm>
          <a:prstGeom prst="rect">
            <a:avLst/>
          </a:prstGeom>
        </p:spPr>
      </p:pic>
      <p:sp>
        <p:nvSpPr>
          <p:cNvPr id="20" name="Text Placeholder 7">
            <a:extLst>
              <a:ext uri="{FF2B5EF4-FFF2-40B4-BE49-F238E27FC236}">
                <a16:creationId xmlns:a16="http://schemas.microsoft.com/office/drawing/2014/main" id="{B52DB849-62DF-461B-B820-A4F32D048C1C}"/>
              </a:ext>
            </a:extLst>
          </p:cNvPr>
          <p:cNvSpPr>
            <a:spLocks noGrp="1"/>
          </p:cNvSpPr>
          <p:nvPr>
            <p:ph type="body" sz="quarter" idx="10" hasCustomPrompt="1"/>
          </p:nvPr>
        </p:nvSpPr>
        <p:spPr>
          <a:xfrm>
            <a:off x="619124" y="3621643"/>
            <a:ext cx="1981201" cy="369332"/>
          </a:xfrm>
        </p:spPr>
        <p:txBody>
          <a:bodyPr anchor="b" anchorCtr="0"/>
          <a:lstStyle>
            <a:lvl1pPr marL="0" indent="0">
              <a:buNone/>
              <a:defRPr sz="2000"/>
            </a:lvl1pPr>
          </a:lstStyle>
          <a:p>
            <a:pPr lvl="0"/>
            <a:r>
              <a:rPr lang="en-US"/>
              <a:t>Speaker name</a:t>
            </a:r>
          </a:p>
        </p:txBody>
      </p:sp>
      <p:sp>
        <p:nvSpPr>
          <p:cNvPr id="21" name="Text Placeholder 9">
            <a:extLst>
              <a:ext uri="{FF2B5EF4-FFF2-40B4-BE49-F238E27FC236}">
                <a16:creationId xmlns:a16="http://schemas.microsoft.com/office/drawing/2014/main" id="{1DA8CEFC-CF61-4A31-A788-161B3972BFC0}"/>
              </a:ext>
            </a:extLst>
          </p:cNvPr>
          <p:cNvSpPr>
            <a:spLocks noGrp="1"/>
          </p:cNvSpPr>
          <p:nvPr>
            <p:ph type="body" sz="quarter" idx="11" hasCustomPrompt="1"/>
          </p:nvPr>
        </p:nvSpPr>
        <p:spPr>
          <a:xfrm>
            <a:off x="619124" y="3990975"/>
            <a:ext cx="1981201" cy="1270000"/>
          </a:xfrm>
        </p:spPr>
        <p:txBody>
          <a:bodyPr/>
          <a:lstStyle>
            <a:lvl1pPr marL="0" indent="0">
              <a:spcAft>
                <a:spcPts val="600"/>
              </a:spcAft>
              <a:buNone/>
              <a:defRPr sz="1600"/>
            </a:lvl1pPr>
          </a:lstStyle>
          <a:p>
            <a:pPr lvl="0"/>
            <a:r>
              <a:rPr lang="en-US"/>
              <a:t>Speaker contact info (email or socials)</a:t>
            </a:r>
          </a:p>
        </p:txBody>
      </p:sp>
      <p:sp>
        <p:nvSpPr>
          <p:cNvPr id="22" name="Text Placeholder 7">
            <a:extLst>
              <a:ext uri="{FF2B5EF4-FFF2-40B4-BE49-F238E27FC236}">
                <a16:creationId xmlns:a16="http://schemas.microsoft.com/office/drawing/2014/main" id="{4439D56A-BB5E-4F3A-B629-0A1D1E862B54}"/>
              </a:ext>
            </a:extLst>
          </p:cNvPr>
          <p:cNvSpPr>
            <a:spLocks noGrp="1"/>
          </p:cNvSpPr>
          <p:nvPr>
            <p:ph type="body" sz="quarter" idx="12" hasCustomPrompt="1"/>
          </p:nvPr>
        </p:nvSpPr>
        <p:spPr>
          <a:xfrm>
            <a:off x="2752724" y="3621643"/>
            <a:ext cx="1981201" cy="369332"/>
          </a:xfrm>
        </p:spPr>
        <p:txBody>
          <a:bodyPr anchor="b" anchorCtr="0"/>
          <a:lstStyle>
            <a:lvl1pPr marL="0" indent="0">
              <a:buNone/>
              <a:defRPr sz="2000"/>
            </a:lvl1pPr>
          </a:lstStyle>
          <a:p>
            <a:pPr lvl="0"/>
            <a:r>
              <a:rPr lang="en-US"/>
              <a:t>Speaker name</a:t>
            </a:r>
          </a:p>
        </p:txBody>
      </p:sp>
      <p:sp>
        <p:nvSpPr>
          <p:cNvPr id="23" name="Text Placeholder 9">
            <a:extLst>
              <a:ext uri="{FF2B5EF4-FFF2-40B4-BE49-F238E27FC236}">
                <a16:creationId xmlns:a16="http://schemas.microsoft.com/office/drawing/2014/main" id="{D5D8D917-6B13-42D6-8690-C650241DA955}"/>
              </a:ext>
            </a:extLst>
          </p:cNvPr>
          <p:cNvSpPr>
            <a:spLocks noGrp="1"/>
          </p:cNvSpPr>
          <p:nvPr>
            <p:ph type="body" sz="quarter" idx="13" hasCustomPrompt="1"/>
          </p:nvPr>
        </p:nvSpPr>
        <p:spPr>
          <a:xfrm>
            <a:off x="2752724" y="3990975"/>
            <a:ext cx="1981201" cy="1270000"/>
          </a:xfrm>
        </p:spPr>
        <p:txBody>
          <a:bodyPr/>
          <a:lstStyle>
            <a:lvl1pPr marL="0" indent="0">
              <a:spcAft>
                <a:spcPts val="600"/>
              </a:spcAft>
              <a:buNone/>
              <a:defRPr sz="1600"/>
            </a:lvl1pPr>
          </a:lstStyle>
          <a:p>
            <a:pPr lvl="0"/>
            <a:r>
              <a:rPr lang="en-US"/>
              <a:t>Speaker contact info (email or socials)</a:t>
            </a:r>
          </a:p>
        </p:txBody>
      </p:sp>
      <p:sp>
        <p:nvSpPr>
          <p:cNvPr id="24" name="Text Placeholder 7">
            <a:extLst>
              <a:ext uri="{FF2B5EF4-FFF2-40B4-BE49-F238E27FC236}">
                <a16:creationId xmlns:a16="http://schemas.microsoft.com/office/drawing/2014/main" id="{F0321A4E-2574-41DF-96BF-F2CDB2C809AE}"/>
              </a:ext>
            </a:extLst>
          </p:cNvPr>
          <p:cNvSpPr>
            <a:spLocks noGrp="1"/>
          </p:cNvSpPr>
          <p:nvPr>
            <p:ph type="body" sz="quarter" idx="14" hasCustomPrompt="1"/>
          </p:nvPr>
        </p:nvSpPr>
        <p:spPr>
          <a:xfrm>
            <a:off x="4886324" y="3621643"/>
            <a:ext cx="1981201" cy="369332"/>
          </a:xfrm>
        </p:spPr>
        <p:txBody>
          <a:bodyPr anchor="b" anchorCtr="0"/>
          <a:lstStyle>
            <a:lvl1pPr marL="0" indent="0">
              <a:buNone/>
              <a:defRPr sz="2000"/>
            </a:lvl1pPr>
          </a:lstStyle>
          <a:p>
            <a:pPr lvl="0"/>
            <a:r>
              <a:rPr lang="en-US"/>
              <a:t>Speaker name</a:t>
            </a:r>
          </a:p>
        </p:txBody>
      </p:sp>
      <p:sp>
        <p:nvSpPr>
          <p:cNvPr id="25" name="Text Placeholder 9">
            <a:extLst>
              <a:ext uri="{FF2B5EF4-FFF2-40B4-BE49-F238E27FC236}">
                <a16:creationId xmlns:a16="http://schemas.microsoft.com/office/drawing/2014/main" id="{32E8CB69-C161-4F4F-8247-6F0E5557C9AF}"/>
              </a:ext>
            </a:extLst>
          </p:cNvPr>
          <p:cNvSpPr>
            <a:spLocks noGrp="1"/>
          </p:cNvSpPr>
          <p:nvPr>
            <p:ph type="body" sz="quarter" idx="15" hasCustomPrompt="1"/>
          </p:nvPr>
        </p:nvSpPr>
        <p:spPr>
          <a:xfrm>
            <a:off x="4886324" y="3990975"/>
            <a:ext cx="1981201" cy="1270000"/>
          </a:xfrm>
        </p:spPr>
        <p:txBody>
          <a:bodyPr/>
          <a:lstStyle>
            <a:lvl1pPr marL="0" indent="0">
              <a:spcAft>
                <a:spcPts val="600"/>
              </a:spcAft>
              <a:buNone/>
              <a:defRPr sz="1600"/>
            </a:lvl1pPr>
          </a:lstStyle>
          <a:p>
            <a:pPr lvl="0"/>
            <a:r>
              <a:rPr lang="en-US"/>
              <a:t>Speaker contact info (email or socials)</a:t>
            </a:r>
          </a:p>
        </p:txBody>
      </p:sp>
      <p:sp>
        <p:nvSpPr>
          <p:cNvPr id="3" name="Picture Placeholder 12">
            <a:extLst>
              <a:ext uri="{FF2B5EF4-FFF2-40B4-BE49-F238E27FC236}">
                <a16:creationId xmlns:a16="http://schemas.microsoft.com/office/drawing/2014/main" id="{6B36DA6C-6342-02DD-47B3-8CDE10D23DD1}"/>
              </a:ext>
            </a:extLst>
          </p:cNvPr>
          <p:cNvSpPr>
            <a:spLocks noGrp="1"/>
          </p:cNvSpPr>
          <p:nvPr>
            <p:ph type="pic" sz="quarter" idx="16" hasCustomPrompt="1"/>
          </p:nvPr>
        </p:nvSpPr>
        <p:spPr>
          <a:xfrm>
            <a:off x="9172337" y="2991050"/>
            <a:ext cx="2604290" cy="2500006"/>
          </a:xfrm>
        </p:spPr>
        <p:txBody>
          <a:bodyPr anchor="ctr"/>
          <a:lstStyle>
            <a:lvl1pPr marL="0" indent="0" algn="ctr">
              <a:buNone/>
              <a:defRPr/>
            </a:lvl1pPr>
          </a:lstStyle>
          <a:p>
            <a:r>
              <a:rPr lang="en-KR"/>
              <a:t>Insert survey</a:t>
            </a:r>
            <a:br>
              <a:rPr lang="en-KR"/>
            </a:br>
            <a:r>
              <a:rPr lang="en-KR"/>
              <a:t>QR Code here</a:t>
            </a:r>
          </a:p>
        </p:txBody>
      </p:sp>
      <p:sp>
        <p:nvSpPr>
          <p:cNvPr id="4" name="TextBox 3">
            <a:extLst>
              <a:ext uri="{FF2B5EF4-FFF2-40B4-BE49-F238E27FC236}">
                <a16:creationId xmlns:a16="http://schemas.microsoft.com/office/drawing/2014/main" id="{BA2C29CC-9E97-2C93-2384-C8278CF2232A}"/>
              </a:ext>
            </a:extLst>
          </p:cNvPr>
          <p:cNvSpPr txBox="1"/>
          <p:nvPr userDrawn="1"/>
        </p:nvSpPr>
        <p:spPr>
          <a:xfrm>
            <a:off x="9082342" y="2263452"/>
            <a:ext cx="3129643" cy="461665"/>
          </a:xfrm>
          <a:prstGeom prst="rect">
            <a:avLst/>
          </a:prstGeom>
          <a:noFill/>
        </p:spPr>
        <p:txBody>
          <a:bodyPr wrap="square" rtlCol="0">
            <a:spAutoFit/>
          </a:bodyPr>
          <a:lstStyle/>
          <a:p>
            <a:r>
              <a:rPr lang="en-KR" sz="2400" b="1">
                <a:solidFill>
                  <a:schemeClr val="bg1"/>
                </a:solidFill>
                <a:latin typeface="Amazon Ember" panose="020B0603020204020204" pitchFamily="34" charset="0"/>
                <a:ea typeface="Amazon Ember" panose="020B0603020204020204" pitchFamily="34" charset="0"/>
                <a:cs typeface="Amazon Ember" panose="020B0603020204020204" pitchFamily="34" charset="0"/>
              </a:rPr>
              <a:t>Survey Link:</a:t>
            </a:r>
          </a:p>
        </p:txBody>
      </p:sp>
      <p:pic>
        <p:nvPicPr>
          <p:cNvPr id="6" name="Picture 5">
            <a:extLst>
              <a:ext uri="{FF2B5EF4-FFF2-40B4-BE49-F238E27FC236}">
                <a16:creationId xmlns:a16="http://schemas.microsoft.com/office/drawing/2014/main" id="{693E15C7-D972-9F81-C4B9-2B957ABC857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5300" y="-5077"/>
            <a:ext cx="4296263" cy="2377071"/>
          </a:xfrm>
          <a:prstGeom prst="rect">
            <a:avLst/>
          </a:prstGeom>
        </p:spPr>
      </p:pic>
    </p:spTree>
    <p:extLst>
      <p:ext uri="{BB962C8B-B14F-4D97-AF65-F5344CB8AC3E}">
        <p14:creationId xmlns:p14="http://schemas.microsoft.com/office/powerpoint/2010/main" val="2840707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AA13C1F-8C67-404B-B806-4F34A751FD2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FDF3A4-5795-4C3E-A626-E8705501F605}"/>
              </a:ext>
            </a:extLst>
          </p:cNvPr>
          <p:cNvSpPr>
            <a:spLocks noGrp="1"/>
          </p:cNvSpPr>
          <p:nvPr>
            <p:ph type="ctrTitle" hasCustomPrompt="1"/>
          </p:nvPr>
        </p:nvSpPr>
        <p:spPr>
          <a:xfrm>
            <a:off x="609598" y="2960325"/>
            <a:ext cx="6460999" cy="726547"/>
          </a:xfrm>
        </p:spPr>
        <p:txBody>
          <a:bodyPr wrap="square" anchor="t" anchorCtr="0"/>
          <a:lstStyle>
            <a:lvl1pPr algn="l">
              <a:defRPr sz="4800"/>
            </a:lvl1pPr>
          </a:lstStyle>
          <a:p>
            <a:r>
              <a:rPr lang="en-US"/>
              <a:t>Enter title</a:t>
            </a:r>
          </a:p>
        </p:txBody>
      </p:sp>
      <p:sp>
        <p:nvSpPr>
          <p:cNvPr id="3" name="Subtitle 2">
            <a:extLst>
              <a:ext uri="{FF2B5EF4-FFF2-40B4-BE49-F238E27FC236}">
                <a16:creationId xmlns:a16="http://schemas.microsoft.com/office/drawing/2014/main" id="{FDAD1914-560C-4D5C-AA3F-8A993D908EC6}"/>
              </a:ext>
            </a:extLst>
          </p:cNvPr>
          <p:cNvSpPr>
            <a:spLocks noGrp="1"/>
          </p:cNvSpPr>
          <p:nvPr>
            <p:ph type="subTitle" idx="1" hasCustomPrompt="1"/>
          </p:nvPr>
        </p:nvSpPr>
        <p:spPr>
          <a:xfrm>
            <a:off x="609598" y="3686872"/>
            <a:ext cx="6460998" cy="535531"/>
          </a:xfrm>
        </p:spPr>
        <p:txBody>
          <a:bodyPr wrap="square"/>
          <a:lstStyle>
            <a:lvl1pPr marL="0" indent="0" algn="l">
              <a:spcAft>
                <a:spcPts val="0"/>
              </a:spcAft>
              <a:buFont typeface="Arial" panose="020B0604020202020204" pitchFamily="34" charset="0"/>
              <a:buNone/>
              <a:defRPr sz="3200" b="0" i="0" cap="none"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Enter subtitle</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609598" y="4630128"/>
            <a:ext cx="3797302" cy="369332"/>
          </a:xfrm>
        </p:spPr>
        <p:txBody>
          <a:bodyPr wrap="square"/>
          <a:lstStyle>
            <a:lvl1pPr marL="0" indent="0">
              <a:spcAft>
                <a:spcPts val="0"/>
              </a:spcAft>
              <a:buNone/>
              <a:defRPr sz="2000" b="0" i="0" cap="none" spc="0" baseline="0"/>
            </a:lvl1pPr>
          </a:lstStyle>
          <a:p>
            <a:pPr lvl="0"/>
            <a:r>
              <a:rPr lang="en-US"/>
              <a:t>Speaker name (pronouns)</a:t>
            </a:r>
          </a:p>
        </p:txBody>
      </p:sp>
      <p:sp>
        <p:nvSpPr>
          <p:cNvPr id="8" name="Text Placeholder 7">
            <a:extLst>
              <a:ext uri="{FF2B5EF4-FFF2-40B4-BE49-F238E27FC236}">
                <a16:creationId xmlns:a16="http://schemas.microsoft.com/office/drawing/2014/main" id="{B54CE4ED-4096-479A-AA41-A2286E854BFC}"/>
              </a:ext>
            </a:extLst>
          </p:cNvPr>
          <p:cNvSpPr>
            <a:spLocks noGrp="1"/>
          </p:cNvSpPr>
          <p:nvPr>
            <p:ph type="body" sz="quarter" idx="10" hasCustomPrompt="1"/>
          </p:nvPr>
        </p:nvSpPr>
        <p:spPr>
          <a:xfrm>
            <a:off x="609598" y="2655515"/>
            <a:ext cx="6477002" cy="258532"/>
          </a:xfrm>
        </p:spPr>
        <p:txBody>
          <a:bodyPr wrap="square"/>
          <a:lstStyle>
            <a:lvl1pPr marL="0" indent="0">
              <a:spcAft>
                <a:spcPts val="0"/>
              </a:spcAft>
              <a:buNone/>
              <a:defRPr sz="1200" b="1" i="0" cap="all" spc="300" baseline="0"/>
            </a:lvl1pPr>
          </a:lstStyle>
          <a:p>
            <a:pPr lvl="0"/>
            <a:r>
              <a:rPr lang="en-US"/>
              <a:t>Enter session ID if required</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609598" y="5042916"/>
            <a:ext cx="3797302" cy="535531"/>
          </a:xfrm>
        </p:spPr>
        <p:txBody>
          <a:bodyPr wrap="square"/>
          <a:lstStyle>
            <a:lvl1pPr marL="0" indent="0">
              <a:spcAft>
                <a:spcPts val="300"/>
              </a:spcAft>
              <a:buNone/>
              <a:defRPr sz="1600"/>
            </a:lvl1pPr>
          </a:lstStyle>
          <a:p>
            <a:pPr lvl="0"/>
            <a:r>
              <a:rPr lang="en-US"/>
              <a:t>Speaker job title</a:t>
            </a:r>
            <a:br>
              <a:rPr lang="en-US"/>
            </a:br>
            <a:r>
              <a:rPr lang="en-US"/>
              <a:t>Speaker company</a:t>
            </a:r>
          </a:p>
        </p:txBody>
      </p:sp>
      <p:sp>
        <p:nvSpPr>
          <p:cNvPr id="11" name="TextBox 10">
            <a:extLst>
              <a:ext uri="{FF2B5EF4-FFF2-40B4-BE49-F238E27FC236}">
                <a16:creationId xmlns:a16="http://schemas.microsoft.com/office/drawing/2014/main" id="{F9CE4815-926B-43B6-82AB-971B1A89CEF6}"/>
              </a:ext>
            </a:extLst>
          </p:cNvPr>
          <p:cNvSpPr txBox="1"/>
          <p:nvPr userDrawn="1"/>
        </p:nvSpPr>
        <p:spPr>
          <a:xfrm>
            <a:off x="504476" y="6389813"/>
            <a:ext cx="3937296" cy="184666"/>
          </a:xfrm>
          <a:prstGeom prst="rect">
            <a:avLst/>
          </a:prstGeom>
          <a:noFill/>
        </p:spPr>
        <p:txBody>
          <a:bodyPr wrap="none" rtlCol="0">
            <a:spAutoFit/>
          </a:bodyPr>
          <a:lstStyle/>
          <a:p>
            <a:pPr algn="l"/>
            <a:r>
              <a:rPr lang="en-US" sz="600">
                <a:solidFill>
                  <a:schemeClr val="tx2"/>
                </a:solidFill>
              </a:rPr>
              <a:t>© 2023, Amazon Web Services, Inc. or its affiliates. All rights reserved. Amazon Confidential and Trademark.</a:t>
            </a:r>
          </a:p>
        </p:txBody>
      </p:sp>
      <p:pic>
        <p:nvPicPr>
          <p:cNvPr id="13" name="Picture 12">
            <a:extLst>
              <a:ext uri="{FF2B5EF4-FFF2-40B4-BE49-F238E27FC236}">
                <a16:creationId xmlns:a16="http://schemas.microsoft.com/office/drawing/2014/main" id="{0A0E4D76-1B78-41A6-A9DC-5B3B502BB2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72845" y="312884"/>
            <a:ext cx="1003173" cy="600189"/>
          </a:xfrm>
          <a:prstGeom prst="rect">
            <a:avLst/>
          </a:prstGeom>
        </p:spPr>
      </p:pic>
      <p:pic>
        <p:nvPicPr>
          <p:cNvPr id="6" name="Picture 5">
            <a:extLst>
              <a:ext uri="{FF2B5EF4-FFF2-40B4-BE49-F238E27FC236}">
                <a16:creationId xmlns:a16="http://schemas.microsoft.com/office/drawing/2014/main" id="{53F6D845-00D4-4F24-3A07-895C99AF6E9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5300" y="-5077"/>
            <a:ext cx="4296263" cy="2377071"/>
          </a:xfrm>
          <a:prstGeom prst="rect">
            <a:avLst/>
          </a:prstGeom>
        </p:spPr>
      </p:pic>
    </p:spTree>
    <p:extLst>
      <p:ext uri="{BB962C8B-B14F-4D97-AF65-F5344CB8AC3E}">
        <p14:creationId xmlns:p14="http://schemas.microsoft.com/office/powerpoint/2010/main" val="2711909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1750401-572B-4B45-BF07-5D528B05F88A}"/>
              </a:ext>
            </a:extLst>
          </p:cNvPr>
          <p:cNvSpPr>
            <a:spLocks noGrp="1"/>
          </p:cNvSpPr>
          <p:nvPr>
            <p:ph type="body" sz="quarter" idx="10" hasCustomPrompt="1"/>
          </p:nvPr>
        </p:nvSpPr>
        <p:spPr>
          <a:xfrm>
            <a:off x="609600" y="1714500"/>
            <a:ext cx="10972800" cy="4495800"/>
          </a:xfrm>
        </p:spPr>
        <p:txBody>
          <a:bodyPr/>
          <a:lstStyle>
            <a:lvl1pPr marL="0" indent="0">
              <a:spcAft>
                <a:spcPts val="3000"/>
              </a:spcAft>
              <a:buNone/>
              <a:defRPr sz="2400"/>
            </a:lvl1pPr>
            <a:lvl2pPr marL="0" indent="0">
              <a:spcAft>
                <a:spcPts val="3000"/>
              </a:spcAft>
              <a:buNone/>
              <a:defRPr sz="2400"/>
            </a:lvl2pPr>
            <a:lvl3pPr marL="0" indent="0">
              <a:spcAft>
                <a:spcPts val="3000"/>
              </a:spcAft>
              <a:buNone/>
              <a:defRPr sz="2400"/>
            </a:lvl3pPr>
            <a:lvl4pPr marL="0" indent="0">
              <a:spcAft>
                <a:spcPts val="3000"/>
              </a:spcAft>
              <a:buNone/>
              <a:defRPr sz="2400"/>
            </a:lvl4pPr>
            <a:lvl5pPr marL="0" indent="0">
              <a:spcAft>
                <a:spcPts val="3000"/>
              </a:spcAft>
              <a:buNone/>
              <a:defRPr sz="2400"/>
            </a:lvl5pPr>
          </a:lstStyle>
          <a:p>
            <a:pPr lvl="0"/>
            <a:r>
              <a:rPr lang="en-US"/>
              <a:t>Enter high-level agenda items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CF5A1D86-6A7C-4718-BC8A-729563F7E07F}"/>
              </a:ext>
            </a:extLst>
          </p:cNvPr>
          <p:cNvSpPr>
            <a:spLocks noGrp="1"/>
          </p:cNvSpPr>
          <p:nvPr>
            <p:ph type="dt" sz="half" idx="11"/>
          </p:nvPr>
        </p:nvSpPr>
        <p:spPr/>
        <p:txBody>
          <a:bodyPr/>
          <a:lstStyle/>
          <a:p>
            <a:fld id="{B235E124-0810-1748-836F-79D6526D1985}" type="datetime1">
              <a:rPr lang="en-GB" smtClean="0"/>
              <a:t>11/07/2024</a:t>
            </a:fld>
            <a:endParaRPr lang="en-US"/>
          </a:p>
        </p:txBody>
      </p:sp>
      <p:sp>
        <p:nvSpPr>
          <p:cNvPr id="4" name="Footer Placeholder 3">
            <a:extLst>
              <a:ext uri="{FF2B5EF4-FFF2-40B4-BE49-F238E27FC236}">
                <a16:creationId xmlns:a16="http://schemas.microsoft.com/office/drawing/2014/main" id="{AC5447C4-003F-49F1-92D9-AA8E16018146}"/>
              </a:ext>
            </a:extLst>
          </p:cNvPr>
          <p:cNvSpPr>
            <a:spLocks noGrp="1"/>
          </p:cNvSpPr>
          <p:nvPr>
            <p:ph type="ftr" sz="quarter" idx="12"/>
          </p:nvPr>
        </p:nvSpPr>
        <p:spPr/>
        <p:txBody>
          <a:bodyPr/>
          <a:lstStyle/>
          <a:p>
            <a:endParaRPr lang="en-US"/>
          </a:p>
        </p:txBody>
      </p:sp>
      <p:sp>
        <p:nvSpPr>
          <p:cNvPr id="10" name="Title 9">
            <a:extLst>
              <a:ext uri="{FF2B5EF4-FFF2-40B4-BE49-F238E27FC236}">
                <a16:creationId xmlns:a16="http://schemas.microsoft.com/office/drawing/2014/main" id="{7DF6E0D4-4323-B08C-E104-317834847744}"/>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290235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40CF1-A88D-2BBC-0B3B-14108213CCC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A374235-5C83-1D66-BCBE-50EB444F5754}"/>
              </a:ext>
            </a:extLst>
          </p:cNvPr>
          <p:cNvSpPr>
            <a:spLocks noGrp="1"/>
          </p:cNvSpPr>
          <p:nvPr>
            <p:ph type="dt" sz="half" idx="10"/>
          </p:nvPr>
        </p:nvSpPr>
        <p:spPr/>
        <p:txBody>
          <a:bodyPr/>
          <a:lstStyle/>
          <a:p>
            <a:fld id="{010AEC78-D3A7-0849-BF2E-2B4612F77AD7}" type="datetime1">
              <a:rPr lang="en-GB" smtClean="0"/>
              <a:t>11/07/2024</a:t>
            </a:fld>
            <a:endParaRPr lang="en-US"/>
          </a:p>
        </p:txBody>
      </p:sp>
      <p:sp>
        <p:nvSpPr>
          <p:cNvPr id="4" name="Footer Placeholder 3">
            <a:extLst>
              <a:ext uri="{FF2B5EF4-FFF2-40B4-BE49-F238E27FC236}">
                <a16:creationId xmlns:a16="http://schemas.microsoft.com/office/drawing/2014/main" id="{79402FD9-180C-7F34-24A4-2DC48298FEE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49D070-5F91-0457-1E94-639B141824E8}"/>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97897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 Large Image 2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4176000" cy="6858000"/>
          </a:xfrm>
          <a:prstGeom prst="rect">
            <a:avLst/>
          </a:prstGeom>
          <a:solidFill>
            <a:schemeClr val="bg1">
              <a:lumMod val="95000"/>
            </a:schemeClr>
          </a:solidFill>
        </p:spPr>
        <p:txBody>
          <a:bodyPr/>
          <a:lstStyle>
            <a:lvl1pPr marL="0" indent="0">
              <a:buNone/>
              <a:defRPr/>
            </a:lvl1pPr>
          </a:lstStyle>
          <a:p>
            <a:endParaRPr lang="en-GB"/>
          </a:p>
        </p:txBody>
      </p:sp>
      <p:sp>
        <p:nvSpPr>
          <p:cNvPr id="10" name="Picture Placeholder 13">
            <a:extLst>
              <a:ext uri="{FF2B5EF4-FFF2-40B4-BE49-F238E27FC236}">
                <a16:creationId xmlns:a16="http://schemas.microsoft.com/office/drawing/2014/main" id="{35E0636B-F674-2176-2BD5-CBDE6164261C}"/>
              </a:ext>
            </a:extLst>
          </p:cNvPr>
          <p:cNvSpPr>
            <a:spLocks noGrp="1"/>
          </p:cNvSpPr>
          <p:nvPr>
            <p:ph type="pic" sz="quarter" idx="16"/>
          </p:nvPr>
        </p:nvSpPr>
        <p:spPr>
          <a:xfrm>
            <a:off x="8034000" y="0"/>
            <a:ext cx="4158000"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274430890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p:txBody>
          <a:bodyPr/>
          <a:lstStyle>
            <a:lvl1pPr>
              <a:defRPr/>
            </a:lvl1pPr>
          </a:lstStyle>
          <a:p>
            <a:r>
              <a:rPr lang="en-US"/>
              <a:t>Title only layout</a:t>
            </a:r>
          </a:p>
        </p:txBody>
      </p:sp>
      <p:sp>
        <p:nvSpPr>
          <p:cNvPr id="3" name="Date Placeholder 2">
            <a:extLst>
              <a:ext uri="{FF2B5EF4-FFF2-40B4-BE49-F238E27FC236}">
                <a16:creationId xmlns:a16="http://schemas.microsoft.com/office/drawing/2014/main" id="{08A22A18-A983-4477-9CE2-E889A78034A4}"/>
              </a:ext>
            </a:extLst>
          </p:cNvPr>
          <p:cNvSpPr>
            <a:spLocks noGrp="1"/>
          </p:cNvSpPr>
          <p:nvPr>
            <p:ph type="dt" sz="half" idx="10"/>
          </p:nvPr>
        </p:nvSpPr>
        <p:spPr/>
        <p:txBody>
          <a:bodyPr/>
          <a:lstStyle/>
          <a:p>
            <a:fld id="{CD237FE6-D83F-A843-AC86-6F159CC158A8}" type="datetime1">
              <a:rPr lang="en-GB" smtClean="0"/>
              <a:t>11/07/2024</a:t>
            </a:fld>
            <a:endParaRPr lang="en-US"/>
          </a:p>
        </p:txBody>
      </p:sp>
      <p:sp>
        <p:nvSpPr>
          <p:cNvPr id="4" name="Footer Placeholder 3">
            <a:extLst>
              <a:ext uri="{FF2B5EF4-FFF2-40B4-BE49-F238E27FC236}">
                <a16:creationId xmlns:a16="http://schemas.microsoft.com/office/drawing/2014/main" id="{416B6389-19E6-4677-81FB-25CCEB0E3D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907AE9-2A8E-446F-AC5C-E522F1C0231C}"/>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83313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with Ar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E5E4A50-58AB-41B2-9F86-A8A832F565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p:txBody>
          <a:bodyPr/>
          <a:lstStyle>
            <a:lvl1pPr>
              <a:defRPr/>
            </a:lvl1pPr>
          </a:lstStyle>
          <a:p>
            <a:r>
              <a:rPr lang="en-US"/>
              <a:t>Title only layout with art</a:t>
            </a:r>
          </a:p>
        </p:txBody>
      </p:sp>
      <p:sp>
        <p:nvSpPr>
          <p:cNvPr id="7" name="Date Placeholder 6">
            <a:extLst>
              <a:ext uri="{FF2B5EF4-FFF2-40B4-BE49-F238E27FC236}">
                <a16:creationId xmlns:a16="http://schemas.microsoft.com/office/drawing/2014/main" id="{9FF00575-76B9-4D8B-9903-136ED9A42301}"/>
              </a:ext>
            </a:extLst>
          </p:cNvPr>
          <p:cNvSpPr>
            <a:spLocks noGrp="1"/>
          </p:cNvSpPr>
          <p:nvPr>
            <p:ph type="dt" sz="half" idx="10"/>
          </p:nvPr>
        </p:nvSpPr>
        <p:spPr/>
        <p:txBody>
          <a:bodyPr/>
          <a:lstStyle/>
          <a:p>
            <a:fld id="{F8F5EF8A-7231-7843-AA05-072C1C190F9B}" type="datetime1">
              <a:rPr lang="en-GB" smtClean="0"/>
              <a:t>11/07/2024</a:t>
            </a:fld>
            <a:endParaRPr lang="en-US"/>
          </a:p>
        </p:txBody>
      </p:sp>
      <p:sp>
        <p:nvSpPr>
          <p:cNvPr id="8" name="Footer Placeholder 7">
            <a:extLst>
              <a:ext uri="{FF2B5EF4-FFF2-40B4-BE49-F238E27FC236}">
                <a16:creationId xmlns:a16="http://schemas.microsoft.com/office/drawing/2014/main" id="{56CDB515-1F55-4916-8897-BD5A83C12C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0F2630-6040-4D96-BE1B-D7C27F2C1B9C}"/>
              </a:ext>
            </a:extLst>
          </p:cNvPr>
          <p:cNvSpPr>
            <a:spLocks noGrp="1"/>
          </p:cNvSpPr>
          <p:nvPr>
            <p:ph type="sldNum" sz="quarter" idx="12"/>
          </p:nvPr>
        </p:nvSpPr>
        <p:spPr/>
        <p:txBody>
          <a:bodyPr/>
          <a:lstStyle/>
          <a:p>
            <a:fld id="{EB4B8DE2-A4E8-46E4-8BBF-D75455EFF32C}" type="slidenum">
              <a:rPr lang="en-US" smtClean="0"/>
              <a:pPr/>
              <a:t>‹#›</a:t>
            </a:fld>
            <a:endParaRPr lang="en-US"/>
          </a:p>
        </p:txBody>
      </p:sp>
      <p:sp>
        <p:nvSpPr>
          <p:cNvPr id="10" name="TextBox 9">
            <a:extLst>
              <a:ext uri="{FF2B5EF4-FFF2-40B4-BE49-F238E27FC236}">
                <a16:creationId xmlns:a16="http://schemas.microsoft.com/office/drawing/2014/main" id="{3D6CA99D-F312-4896-9CB8-88D2E4921513}"/>
              </a:ext>
            </a:extLst>
          </p:cNvPr>
          <p:cNvSpPr txBox="1"/>
          <p:nvPr userDrawn="1"/>
        </p:nvSpPr>
        <p:spPr>
          <a:xfrm>
            <a:off x="1141084" y="6389813"/>
            <a:ext cx="3937296" cy="184666"/>
          </a:xfrm>
          <a:prstGeom prst="rect">
            <a:avLst/>
          </a:prstGeom>
          <a:noFill/>
        </p:spPr>
        <p:txBody>
          <a:bodyPr wrap="none" rtlCol="0">
            <a:spAutoFit/>
          </a:bodyPr>
          <a:lstStyle/>
          <a:p>
            <a:pPr algn="l"/>
            <a:r>
              <a:rPr lang="en-US" sz="600"/>
              <a:t>© 2023, Amazon Web Services, Inc. or its affiliates. All rights reserved. Amazon Confidential and Trademark.</a:t>
            </a:r>
          </a:p>
        </p:txBody>
      </p:sp>
      <p:pic>
        <p:nvPicPr>
          <p:cNvPr id="11" name="Picture 10">
            <a:extLst>
              <a:ext uri="{FF2B5EF4-FFF2-40B4-BE49-F238E27FC236}">
                <a16:creationId xmlns:a16="http://schemas.microsoft.com/office/drawing/2014/main" id="{E11CAE95-5DCF-4586-87BE-3A8F905DE3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360" y="6335089"/>
            <a:ext cx="348827" cy="208700"/>
          </a:xfrm>
          <a:prstGeom prst="rect">
            <a:avLst/>
          </a:prstGeom>
        </p:spPr>
      </p:pic>
    </p:spTree>
    <p:extLst>
      <p:ext uri="{BB962C8B-B14F-4D97-AF65-F5344CB8AC3E}">
        <p14:creationId xmlns:p14="http://schemas.microsoft.com/office/powerpoint/2010/main" val="2078018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p:txBody>
          <a:bodyPr/>
          <a:lstStyle>
            <a:lvl1pPr>
              <a:defRPr/>
            </a:lvl1pPr>
          </a:lstStyle>
          <a:p>
            <a:r>
              <a:rPr lang="en-US"/>
              <a:t>Title and subtitle layout</a:t>
            </a:r>
          </a:p>
        </p:txBody>
      </p:sp>
      <p:sp>
        <p:nvSpPr>
          <p:cNvPr id="4" name="Text Placeholder 3">
            <a:extLst>
              <a:ext uri="{FF2B5EF4-FFF2-40B4-BE49-F238E27FC236}">
                <a16:creationId xmlns:a16="http://schemas.microsoft.com/office/drawing/2014/main" id="{466213DF-CEC6-4F46-9CD4-5ED4A416AF59}"/>
              </a:ext>
            </a:extLst>
          </p:cNvPr>
          <p:cNvSpPr>
            <a:spLocks noGrp="1"/>
          </p:cNvSpPr>
          <p:nvPr>
            <p:ph type="body" sz="quarter" idx="10" hasCustomPrompt="1"/>
          </p:nvPr>
        </p:nvSpPr>
        <p:spPr>
          <a:xfrm>
            <a:off x="609600" y="1455968"/>
            <a:ext cx="10972800" cy="258532"/>
          </a:xfrm>
        </p:spPr>
        <p:txBody>
          <a:bodyPr/>
          <a:lstStyle>
            <a:lvl1pPr marL="0" indent="0">
              <a:buNone/>
              <a:defRPr sz="1200" b="1" i="0" cap="all" spc="300" baseline="0"/>
            </a:lvl1pPr>
          </a:lstStyle>
          <a:p>
            <a:pPr lvl="0"/>
            <a:r>
              <a:rPr lang="en-US"/>
              <a:t>Enter subtitle</a:t>
            </a:r>
          </a:p>
        </p:txBody>
      </p:sp>
      <p:sp>
        <p:nvSpPr>
          <p:cNvPr id="3" name="Date Placeholder 2">
            <a:extLst>
              <a:ext uri="{FF2B5EF4-FFF2-40B4-BE49-F238E27FC236}">
                <a16:creationId xmlns:a16="http://schemas.microsoft.com/office/drawing/2014/main" id="{A312CB8C-58A4-4758-8C91-E8641A9F6DCF}"/>
              </a:ext>
            </a:extLst>
          </p:cNvPr>
          <p:cNvSpPr>
            <a:spLocks noGrp="1"/>
          </p:cNvSpPr>
          <p:nvPr>
            <p:ph type="dt" sz="half" idx="11"/>
          </p:nvPr>
        </p:nvSpPr>
        <p:spPr/>
        <p:txBody>
          <a:bodyPr/>
          <a:lstStyle/>
          <a:p>
            <a:fld id="{CB5B699F-2DBE-7F45-8263-48BE5625C410}" type="datetime1">
              <a:rPr lang="en-GB" smtClean="0"/>
              <a:t>11/07/2024</a:t>
            </a:fld>
            <a:endParaRPr lang="en-US"/>
          </a:p>
        </p:txBody>
      </p:sp>
      <p:sp>
        <p:nvSpPr>
          <p:cNvPr id="5" name="Footer Placeholder 4">
            <a:extLst>
              <a:ext uri="{FF2B5EF4-FFF2-40B4-BE49-F238E27FC236}">
                <a16:creationId xmlns:a16="http://schemas.microsoft.com/office/drawing/2014/main" id="{50444248-408B-4052-8B56-17F469F98EA1}"/>
              </a:ext>
            </a:extLst>
          </p:cNvPr>
          <p:cNvSpPr>
            <a:spLocks noGrp="1"/>
          </p:cNvSpPr>
          <p:nvPr>
            <p:ph type="ftr" sz="quarter" idx="12"/>
          </p:nvPr>
        </p:nvSpPr>
        <p:spPr/>
        <p:txBody>
          <a:bodyPr/>
          <a:lstStyle/>
          <a:p>
            <a:endParaRPr lang="en-US"/>
          </a:p>
        </p:txBody>
      </p:sp>
      <p:sp>
        <p:nvSpPr>
          <p:cNvPr id="6" name="Slide Number Placeholder 5">
            <a:extLst>
              <a:ext uri="{FF2B5EF4-FFF2-40B4-BE49-F238E27FC236}">
                <a16:creationId xmlns:a16="http://schemas.microsoft.com/office/drawing/2014/main" id="{88178479-5E5D-4B94-9958-5C40D64BED65}"/>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140485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9FCC3B"/>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86B726-34C0-4C1C-A252-97930DC77EE4}"/>
              </a:ext>
            </a:extLst>
          </p:cNvPr>
          <p:cNvSpPr>
            <a:spLocks noGrp="1"/>
          </p:cNvSpPr>
          <p:nvPr>
            <p:ph type="dt" sz="half" idx="10"/>
          </p:nvPr>
        </p:nvSpPr>
        <p:spPr/>
        <p:txBody>
          <a:bodyPr/>
          <a:lstStyle/>
          <a:p>
            <a:fld id="{4740891E-55F5-3747-A36C-03AE897FF377}" type="datetime1">
              <a:rPr lang="en-GB" smtClean="0"/>
              <a:t>11/07/2024</a:t>
            </a:fld>
            <a:endParaRPr lang="en-US"/>
          </a:p>
        </p:txBody>
      </p:sp>
      <p:sp>
        <p:nvSpPr>
          <p:cNvPr id="3" name="Footer Placeholder 2">
            <a:extLst>
              <a:ext uri="{FF2B5EF4-FFF2-40B4-BE49-F238E27FC236}">
                <a16:creationId xmlns:a16="http://schemas.microsoft.com/office/drawing/2014/main" id="{883103B0-BAC9-4248-BF05-F8F64F81D3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BB167B-71A0-4735-93B6-5A034F89FE21}"/>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10809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a:t>Title and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714500"/>
            <a:ext cx="10972800" cy="4495800"/>
          </a:xfrm>
        </p:spPr>
        <p:txBody>
          <a:bodyPr/>
          <a:lstStyle>
            <a:lvl1pPr marL="0" indent="0">
              <a:spcAft>
                <a:spcPts val="1800"/>
              </a:spcAft>
              <a:buNone/>
              <a:defRPr/>
            </a:lvl1pPr>
            <a:lvl2pPr marL="285750" indent="0">
              <a:spcAft>
                <a:spcPts val="1800"/>
              </a:spcAft>
              <a:buNone/>
              <a:defRPr/>
            </a:lvl2pPr>
            <a:lvl3pPr marL="628650" indent="0">
              <a:spcAft>
                <a:spcPts val="1800"/>
              </a:spcAft>
              <a:buNone/>
              <a:defRPr/>
            </a:lvl3pPr>
            <a:lvl4pPr marL="914400" indent="0">
              <a:spcAft>
                <a:spcPts val="1800"/>
              </a:spcAft>
              <a:buNone/>
              <a:defRPr/>
            </a:lvl4pPr>
            <a:lvl5pPr marL="1143000" indent="0">
              <a:spcAft>
                <a:spcPts val="1800"/>
              </a:spcAft>
              <a:buNone/>
              <a:defRPr/>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B02A07-9279-4389-95B8-CFF5307F9EBB}"/>
              </a:ext>
            </a:extLst>
          </p:cNvPr>
          <p:cNvSpPr>
            <a:spLocks noGrp="1"/>
          </p:cNvSpPr>
          <p:nvPr>
            <p:ph type="dt" sz="half" idx="10"/>
          </p:nvPr>
        </p:nvSpPr>
        <p:spPr/>
        <p:txBody>
          <a:bodyPr/>
          <a:lstStyle/>
          <a:p>
            <a:fld id="{544934CB-28DC-2748-AA84-0F3B92E22B3D}" type="datetime1">
              <a:rPr lang="en-GB" smtClean="0"/>
              <a:t>11/07/2024</a:t>
            </a:fld>
            <a:endParaRPr lang="en-US"/>
          </a:p>
        </p:txBody>
      </p:sp>
      <p:sp>
        <p:nvSpPr>
          <p:cNvPr id="5" name="Footer Placeholder 4">
            <a:extLst>
              <a:ext uri="{FF2B5EF4-FFF2-40B4-BE49-F238E27FC236}">
                <a16:creationId xmlns:a16="http://schemas.microsoft.com/office/drawing/2014/main" id="{5D24D072-A634-4E51-88E3-AFF4BBF53F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91B74-659E-4EB1-8DB0-B962093F0B4C}"/>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223207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a:t>Title and bulleted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714500"/>
            <a:ext cx="10972800" cy="4495800"/>
          </a:xfrm>
        </p:spPr>
        <p:txBody>
          <a:bodyPr/>
          <a:lstStyle>
            <a:lvl1pPr>
              <a:defRPr/>
            </a:lvl1pPr>
            <a:lvl5pPr>
              <a:defRPr/>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 </a:t>
            </a:r>
          </a:p>
        </p:txBody>
      </p:sp>
      <p:sp>
        <p:nvSpPr>
          <p:cNvPr id="4" name="Date Placeholder 3">
            <a:extLst>
              <a:ext uri="{FF2B5EF4-FFF2-40B4-BE49-F238E27FC236}">
                <a16:creationId xmlns:a16="http://schemas.microsoft.com/office/drawing/2014/main" id="{5428ABEB-87DF-4979-B8D5-38D09C158222}"/>
              </a:ext>
            </a:extLst>
          </p:cNvPr>
          <p:cNvSpPr>
            <a:spLocks noGrp="1"/>
          </p:cNvSpPr>
          <p:nvPr>
            <p:ph type="dt" sz="half" idx="10"/>
          </p:nvPr>
        </p:nvSpPr>
        <p:spPr/>
        <p:txBody>
          <a:bodyPr/>
          <a:lstStyle/>
          <a:p>
            <a:fld id="{98F4405A-2B97-BA46-AF6B-499CF1E88EFD}" type="datetime1">
              <a:rPr lang="en-GB" smtClean="0"/>
              <a:t>11/07/2024</a:t>
            </a:fld>
            <a:endParaRPr lang="en-US"/>
          </a:p>
        </p:txBody>
      </p:sp>
      <p:sp>
        <p:nvSpPr>
          <p:cNvPr id="5" name="Footer Placeholder 4">
            <a:extLst>
              <a:ext uri="{FF2B5EF4-FFF2-40B4-BE49-F238E27FC236}">
                <a16:creationId xmlns:a16="http://schemas.microsoft.com/office/drawing/2014/main" id="{B67DE3A9-1F3C-45F4-9F53-543C4B62D7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27DE2B-5658-4ECD-9AB5-497E1D05E00C}"/>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190793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2133600"/>
            <a:ext cx="10972800" cy="4076700"/>
          </a:xfrm>
        </p:spPr>
        <p:txBody>
          <a:bodyPr/>
          <a:lstStyle>
            <a:lvl1pPr marL="0" indent="0">
              <a:spcAft>
                <a:spcPts val="1800"/>
              </a:spcAft>
              <a:buNone/>
              <a:defRPr/>
            </a:lvl1pPr>
            <a:lvl2pPr marL="285750" indent="0">
              <a:spcAft>
                <a:spcPts val="1800"/>
              </a:spcAft>
              <a:buNone/>
              <a:defRPr/>
            </a:lvl2pPr>
            <a:lvl3pPr marL="628650" indent="0">
              <a:spcAft>
                <a:spcPts val="1800"/>
              </a:spcAft>
              <a:buNone/>
              <a:defRPr/>
            </a:lvl3pPr>
            <a:lvl4pPr marL="914400" indent="0">
              <a:spcAft>
                <a:spcPts val="1800"/>
              </a:spcAft>
              <a:buNone/>
              <a:defRPr/>
            </a:lvl4pPr>
            <a:lvl5pPr marL="1143000" indent="0">
              <a:spcAft>
                <a:spcPts val="1800"/>
              </a:spcAft>
              <a:buNone/>
              <a:defRPr/>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2CBB3C-A513-466E-B53F-E5E5781263EA}"/>
              </a:ext>
            </a:extLst>
          </p:cNvPr>
          <p:cNvSpPr>
            <a:spLocks noGrp="1"/>
          </p:cNvSpPr>
          <p:nvPr>
            <p:ph type="body" sz="quarter" idx="10" hasCustomPrompt="1"/>
          </p:nvPr>
        </p:nvSpPr>
        <p:spPr>
          <a:xfrm>
            <a:off x="609600" y="1455968"/>
            <a:ext cx="10972800" cy="258532"/>
          </a:xfrm>
        </p:spPr>
        <p:txBody>
          <a:bodyPr/>
          <a:lstStyle>
            <a:lvl1pPr marL="0" indent="0">
              <a:buNone/>
              <a:defRPr sz="1200" b="1" i="0" cap="all" spc="300" baseline="0"/>
            </a:lvl1pPr>
          </a:lstStyle>
          <a:p>
            <a:pPr lvl="0"/>
            <a:r>
              <a:rPr lang="en-US"/>
              <a:t>Enter subtitle</a:t>
            </a:r>
          </a:p>
        </p:txBody>
      </p:sp>
      <p:sp>
        <p:nvSpPr>
          <p:cNvPr id="4" name="Date Placeholder 3">
            <a:extLst>
              <a:ext uri="{FF2B5EF4-FFF2-40B4-BE49-F238E27FC236}">
                <a16:creationId xmlns:a16="http://schemas.microsoft.com/office/drawing/2014/main" id="{20FFB481-AB60-43A3-947D-B4556E8AB26A}"/>
              </a:ext>
            </a:extLst>
          </p:cNvPr>
          <p:cNvSpPr>
            <a:spLocks noGrp="1"/>
          </p:cNvSpPr>
          <p:nvPr>
            <p:ph type="dt" sz="half" idx="11"/>
          </p:nvPr>
        </p:nvSpPr>
        <p:spPr/>
        <p:txBody>
          <a:bodyPr/>
          <a:lstStyle/>
          <a:p>
            <a:fld id="{3C2CD3F6-E656-2545-9264-3F62D08035D3}" type="datetime1">
              <a:rPr lang="en-GB" smtClean="0"/>
              <a:t>11/07/2024</a:t>
            </a:fld>
            <a:endParaRPr lang="en-US"/>
          </a:p>
        </p:txBody>
      </p:sp>
      <p:sp>
        <p:nvSpPr>
          <p:cNvPr id="6" name="Footer Placeholder 5">
            <a:extLst>
              <a:ext uri="{FF2B5EF4-FFF2-40B4-BE49-F238E27FC236}">
                <a16:creationId xmlns:a16="http://schemas.microsoft.com/office/drawing/2014/main" id="{904A915F-71E7-41C4-907A-C8F1E2D177D1}"/>
              </a:ext>
            </a:extLst>
          </p:cNvPr>
          <p:cNvSpPr>
            <a:spLocks noGrp="1"/>
          </p:cNvSpPr>
          <p:nvPr>
            <p:ph type="ftr" sz="quarter" idx="12"/>
          </p:nvPr>
        </p:nvSpPr>
        <p:spPr/>
        <p:txBody>
          <a:bodyPr/>
          <a:lstStyle/>
          <a:p>
            <a:endParaRPr lang="en-US"/>
          </a:p>
        </p:txBody>
      </p:sp>
      <p:sp>
        <p:nvSpPr>
          <p:cNvPr id="7" name="Slide Number Placeholder 6">
            <a:extLst>
              <a:ext uri="{FF2B5EF4-FFF2-40B4-BE49-F238E27FC236}">
                <a16:creationId xmlns:a16="http://schemas.microsoft.com/office/drawing/2014/main" id="{BC7AFA98-7BE3-48BD-9D56-EE4F5EEB238C}"/>
              </a:ext>
            </a:extLst>
          </p:cNvPr>
          <p:cNvSpPr>
            <a:spLocks noGrp="1"/>
          </p:cNvSpPr>
          <p:nvPr>
            <p:ph type="sldNum" sz="quarter" idx="13"/>
          </p:nvPr>
        </p:nvSpPr>
        <p:spPr/>
        <p:txBody>
          <a:bodyPr/>
          <a:lstStyle/>
          <a:p>
            <a:fld id="{EB4B8DE2-A4E8-46E4-8BBF-D75455EFF32C}" type="slidenum">
              <a:rPr lang="en-US" smtClean="0"/>
              <a:pPr/>
              <a:t>‹#›</a:t>
            </a:fld>
            <a:endParaRPr lang="en-US"/>
          </a:p>
        </p:txBody>
      </p:sp>
      <p:sp>
        <p:nvSpPr>
          <p:cNvPr id="9" name="Title 8">
            <a:extLst>
              <a:ext uri="{FF2B5EF4-FFF2-40B4-BE49-F238E27FC236}">
                <a16:creationId xmlns:a16="http://schemas.microsoft.com/office/drawing/2014/main" id="{EE5880E2-7D4A-1DF3-FBCD-528D46218548}"/>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542048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9FCC3B"/>
          </p15:clr>
        </p15:guide>
        <p15:guide id="2" orient="horz" pos="1128">
          <p15:clr>
            <a:srgbClr val="9FCC3B"/>
          </p15:clr>
        </p15:guide>
        <p15:guide id="3" orient="horz" pos="1344">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Sub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a:t>Title, subtitle, and bulleted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981200"/>
            <a:ext cx="10972800" cy="4229100"/>
          </a:xfrm>
        </p:spPr>
        <p:txBody>
          <a:bodyPr/>
          <a:lstStyle>
            <a:lvl1pPr>
              <a:defRPr/>
            </a:lvl1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C73DDF9C-7004-4F4E-8707-3F8553760CAE}"/>
              </a:ext>
            </a:extLst>
          </p:cNvPr>
          <p:cNvSpPr>
            <a:spLocks noGrp="1"/>
          </p:cNvSpPr>
          <p:nvPr>
            <p:ph type="body" sz="quarter" idx="10" hasCustomPrompt="1"/>
          </p:nvPr>
        </p:nvSpPr>
        <p:spPr>
          <a:xfrm>
            <a:off x="609600" y="1457034"/>
            <a:ext cx="10972800" cy="258532"/>
          </a:xfrm>
        </p:spPr>
        <p:txBody>
          <a:bodyPr/>
          <a:lstStyle>
            <a:lvl1pPr marL="0" indent="0">
              <a:buNone/>
              <a:defRPr sz="1200" b="1" i="0" cap="all" spc="300" baseline="0"/>
            </a:lvl1pPr>
          </a:lstStyle>
          <a:p>
            <a:pPr lvl="0"/>
            <a:r>
              <a:rPr lang="en-US"/>
              <a:t>Enter subtitle</a:t>
            </a:r>
          </a:p>
        </p:txBody>
      </p:sp>
      <p:sp>
        <p:nvSpPr>
          <p:cNvPr id="5" name="Date Placeholder 4">
            <a:extLst>
              <a:ext uri="{FF2B5EF4-FFF2-40B4-BE49-F238E27FC236}">
                <a16:creationId xmlns:a16="http://schemas.microsoft.com/office/drawing/2014/main" id="{91E9B8C3-36CA-4A97-B3FF-2FCDD97E1A02}"/>
              </a:ext>
            </a:extLst>
          </p:cNvPr>
          <p:cNvSpPr>
            <a:spLocks noGrp="1"/>
          </p:cNvSpPr>
          <p:nvPr>
            <p:ph type="dt" sz="half" idx="11"/>
          </p:nvPr>
        </p:nvSpPr>
        <p:spPr/>
        <p:txBody>
          <a:bodyPr/>
          <a:lstStyle/>
          <a:p>
            <a:fld id="{865079E0-360F-B044-8852-E418062DF194}" type="datetime1">
              <a:rPr lang="en-GB" smtClean="0"/>
              <a:t>11/07/2024</a:t>
            </a:fld>
            <a:endParaRPr lang="en-US"/>
          </a:p>
        </p:txBody>
      </p:sp>
      <p:sp>
        <p:nvSpPr>
          <p:cNvPr id="6" name="Footer Placeholder 5">
            <a:extLst>
              <a:ext uri="{FF2B5EF4-FFF2-40B4-BE49-F238E27FC236}">
                <a16:creationId xmlns:a16="http://schemas.microsoft.com/office/drawing/2014/main" id="{9AEEE534-0361-47D3-8F92-2D7522A226D4}"/>
              </a:ext>
            </a:extLst>
          </p:cNvPr>
          <p:cNvSpPr>
            <a:spLocks noGrp="1"/>
          </p:cNvSpPr>
          <p:nvPr>
            <p:ph type="ftr" sz="quarter" idx="12"/>
          </p:nvPr>
        </p:nvSpPr>
        <p:spPr/>
        <p:txBody>
          <a:bodyPr/>
          <a:lstStyle/>
          <a:p>
            <a:endParaRPr lang="en-US"/>
          </a:p>
        </p:txBody>
      </p:sp>
      <p:sp>
        <p:nvSpPr>
          <p:cNvPr id="7" name="Slide Number Placeholder 6">
            <a:extLst>
              <a:ext uri="{FF2B5EF4-FFF2-40B4-BE49-F238E27FC236}">
                <a16:creationId xmlns:a16="http://schemas.microsoft.com/office/drawing/2014/main" id="{A34270F7-2BCA-4119-8F34-BD17AB29E14B}"/>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585690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9FCC3B"/>
          </p15:clr>
        </p15:guide>
        <p15:guide id="2" orient="horz" pos="1128">
          <p15:clr>
            <a:srgbClr val="9FCC3B"/>
          </p15:clr>
        </p15:guide>
        <p15:guide id="3" orient="horz" pos="1248">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2D615-6EDD-37E2-F45A-D8F123CC5AE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64D515B-C7E4-9B1B-BE3F-9AC09AF55DFF}"/>
              </a:ext>
            </a:extLst>
          </p:cNvPr>
          <p:cNvSpPr>
            <a:spLocks noGrp="1"/>
          </p:cNvSpPr>
          <p:nvPr>
            <p:ph type="dt" sz="half" idx="10"/>
          </p:nvPr>
        </p:nvSpPr>
        <p:spPr/>
        <p:txBody>
          <a:bodyPr/>
          <a:lstStyle/>
          <a:p>
            <a:fld id="{5F1DCF70-15AA-E347-B535-03881661D9DC}" type="datetime1">
              <a:rPr lang="en-GB" smtClean="0"/>
              <a:t>11/07/2024</a:t>
            </a:fld>
            <a:endParaRPr lang="en-US"/>
          </a:p>
        </p:txBody>
      </p:sp>
      <p:sp>
        <p:nvSpPr>
          <p:cNvPr id="4" name="Footer Placeholder 3">
            <a:extLst>
              <a:ext uri="{FF2B5EF4-FFF2-40B4-BE49-F238E27FC236}">
                <a16:creationId xmlns:a16="http://schemas.microsoft.com/office/drawing/2014/main" id="{A91D597B-5592-6900-B532-5387530663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DA70A7-AA10-872E-9365-C0B160EE139F}"/>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1997553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a:xfrm>
            <a:off x="609600" y="914401"/>
            <a:ext cx="5334000" cy="1085849"/>
          </a:xfrm>
        </p:spPr>
        <p:txBody>
          <a:bodyPr/>
          <a:lstStyle>
            <a:lvl1pPr>
              <a:defRPr/>
            </a:lvl1pPr>
          </a:lstStyle>
          <a:p>
            <a:r>
              <a:rPr lang="en-US"/>
              <a:t>Title, content, and image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2171700"/>
            <a:ext cx="5334000" cy="4038599"/>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a:t>Enter text</a:t>
            </a:r>
          </a:p>
          <a:p>
            <a:pPr lvl="1"/>
            <a:r>
              <a:rPr lang="en-US"/>
              <a:t>Second level</a:t>
            </a:r>
          </a:p>
          <a:p>
            <a:pPr lvl="2"/>
            <a:r>
              <a:rPr lang="en-US"/>
              <a:t>Third level</a:t>
            </a:r>
          </a:p>
        </p:txBody>
      </p:sp>
      <p:sp>
        <p:nvSpPr>
          <p:cNvPr id="5" name="Picture Placeholder 4">
            <a:extLst>
              <a:ext uri="{FF2B5EF4-FFF2-40B4-BE49-F238E27FC236}">
                <a16:creationId xmlns:a16="http://schemas.microsoft.com/office/drawing/2014/main" id="{F3B2582F-3FE9-42AC-8572-5C27E1A8E55F}"/>
              </a:ext>
            </a:extLst>
          </p:cNvPr>
          <p:cNvSpPr>
            <a:spLocks noGrp="1"/>
          </p:cNvSpPr>
          <p:nvPr>
            <p:ph type="pic" sz="quarter" idx="10" hasCustomPrompt="1"/>
          </p:nvPr>
        </p:nvSpPr>
        <p:spPr>
          <a:xfrm>
            <a:off x="6248400" y="0"/>
            <a:ext cx="5943600" cy="6858000"/>
          </a:xfrm>
        </p:spPr>
        <p:txBody>
          <a:bodyPr anchor="ctr">
            <a:noAutofit/>
          </a:bodyPr>
          <a:lstStyle>
            <a:lvl1pPr marL="0" indent="0" algn="ctr">
              <a:buNone/>
              <a:defRPr/>
            </a:lvl1pPr>
          </a:lstStyle>
          <a:p>
            <a:r>
              <a:rPr lang="en-US"/>
              <a:t>Click (or paste) to insert picture</a:t>
            </a:r>
          </a:p>
        </p:txBody>
      </p:sp>
      <p:sp>
        <p:nvSpPr>
          <p:cNvPr id="4" name="Date Placeholder 3">
            <a:extLst>
              <a:ext uri="{FF2B5EF4-FFF2-40B4-BE49-F238E27FC236}">
                <a16:creationId xmlns:a16="http://schemas.microsoft.com/office/drawing/2014/main" id="{FC3FE715-EC87-4B8E-9C5A-5A9D588BB97F}"/>
              </a:ext>
            </a:extLst>
          </p:cNvPr>
          <p:cNvSpPr>
            <a:spLocks noGrp="1"/>
          </p:cNvSpPr>
          <p:nvPr>
            <p:ph type="dt" sz="half" idx="11"/>
          </p:nvPr>
        </p:nvSpPr>
        <p:spPr/>
        <p:txBody>
          <a:bodyPr/>
          <a:lstStyle/>
          <a:p>
            <a:fld id="{97A4A121-EF8C-6A4C-BC95-9008EACFCFF4}" type="datetime1">
              <a:rPr lang="en-GB" smtClean="0"/>
              <a:t>11/07/2024</a:t>
            </a:fld>
            <a:endParaRPr lang="en-US"/>
          </a:p>
        </p:txBody>
      </p:sp>
      <p:sp>
        <p:nvSpPr>
          <p:cNvPr id="6" name="Footer Placeholder 5">
            <a:extLst>
              <a:ext uri="{FF2B5EF4-FFF2-40B4-BE49-F238E27FC236}">
                <a16:creationId xmlns:a16="http://schemas.microsoft.com/office/drawing/2014/main" id="{18D5F6CD-847A-4EBE-9BAA-72269373CEED}"/>
              </a:ext>
            </a:extLst>
          </p:cNvPr>
          <p:cNvSpPr>
            <a:spLocks noGrp="1"/>
          </p:cNvSpPr>
          <p:nvPr>
            <p:ph type="ftr" sz="quarter" idx="12"/>
          </p:nvPr>
        </p:nvSpPr>
        <p:spPr/>
        <p:txBody>
          <a:bodyPr/>
          <a:lstStyle/>
          <a:p>
            <a:endParaRPr lang="en-US"/>
          </a:p>
        </p:txBody>
      </p:sp>
      <p:sp>
        <p:nvSpPr>
          <p:cNvPr id="7" name="Slide Number Placeholder 6">
            <a:extLst>
              <a:ext uri="{FF2B5EF4-FFF2-40B4-BE49-F238E27FC236}">
                <a16:creationId xmlns:a16="http://schemas.microsoft.com/office/drawing/2014/main" id="{E1C972F2-75D0-4C1D-B2C9-D4DDBBA7EBAC}"/>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473119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136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DECDA-DFA9-B152-146D-7DAB15B65A3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04426B0-BCCD-D07A-45E5-492736B9E5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245C17-9FBC-8D0D-49EE-7B52B7442993}"/>
              </a:ext>
            </a:extLst>
          </p:cNvPr>
          <p:cNvSpPr>
            <a:spLocks noGrp="1"/>
          </p:cNvSpPr>
          <p:nvPr>
            <p:ph type="dt" sz="half" idx="10"/>
          </p:nvPr>
        </p:nvSpPr>
        <p:spPr/>
        <p:txBody>
          <a:bodyPr/>
          <a:lstStyle/>
          <a:p>
            <a:fld id="{9A7CEAD1-2BD8-4125-8054-E59117F34FBB}" type="datetimeFigureOut">
              <a:rPr lang="en-GB" smtClean="0"/>
              <a:t>11/07/2024</a:t>
            </a:fld>
            <a:endParaRPr lang="en-GB"/>
          </a:p>
        </p:txBody>
      </p:sp>
      <p:sp>
        <p:nvSpPr>
          <p:cNvPr id="5" name="Footer Placeholder 4">
            <a:extLst>
              <a:ext uri="{FF2B5EF4-FFF2-40B4-BE49-F238E27FC236}">
                <a16:creationId xmlns:a16="http://schemas.microsoft.com/office/drawing/2014/main" id="{85B1CC7C-4CDF-C1BB-2536-333D70D4E4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94D04C2-3299-8ABC-B64A-7CDC69D7F166}"/>
              </a:ext>
            </a:extLst>
          </p:cNvPr>
          <p:cNvSpPr>
            <a:spLocks noGrp="1"/>
          </p:cNvSpPr>
          <p:nvPr>
            <p:ph type="sldNum" sz="quarter" idx="12"/>
          </p:nvPr>
        </p:nvSpPr>
        <p:spPr/>
        <p:txBody>
          <a:bodyPr/>
          <a:lstStyle/>
          <a:p>
            <a:fld id="{A1AA7EC7-419F-4286-ACA5-C0A53692FA9D}" type="slidenum">
              <a:rPr lang="en-GB" smtClean="0"/>
              <a:t>‹#›</a:t>
            </a:fld>
            <a:endParaRPr lang="en-GB"/>
          </a:p>
        </p:txBody>
      </p:sp>
    </p:spTree>
    <p:extLst>
      <p:ext uri="{BB962C8B-B14F-4D97-AF65-F5344CB8AC3E}">
        <p14:creationId xmlns:p14="http://schemas.microsoft.com/office/powerpoint/2010/main" val="3386060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 Large Image 3 – Anthracite">
    <p:bg>
      <p:bgPr>
        <a:solidFill>
          <a:schemeClr val="accent5"/>
        </a:solidFill>
        <a:effectLst/>
      </p:bgPr>
    </p:bg>
    <p:spTree>
      <p:nvGrpSpPr>
        <p:cNvPr id="1" name=""/>
        <p:cNvGrpSpPr/>
        <p:nvPr/>
      </p:nvGrpSpPr>
      <p:grpSpPr>
        <a:xfrm>
          <a:off x="0" y="0"/>
          <a:ext cx="0" cy="0"/>
          <a:chOff x="0" y="0"/>
          <a:chExt cx="0" cy="0"/>
        </a:xfrm>
      </p:grpSpPr>
      <p:sp>
        <p:nvSpPr>
          <p:cNvPr id="11" name="Picture Placeholder 13">
            <a:extLst>
              <a:ext uri="{FF2B5EF4-FFF2-40B4-BE49-F238E27FC236}">
                <a16:creationId xmlns:a16="http://schemas.microsoft.com/office/drawing/2014/main" id="{875F8B7E-921E-45CA-D3B6-84A264F771A8}"/>
              </a:ext>
            </a:extLst>
          </p:cNvPr>
          <p:cNvSpPr>
            <a:spLocks noGrp="1"/>
          </p:cNvSpPr>
          <p:nvPr>
            <p:ph type="pic" sz="quarter" idx="17"/>
          </p:nvPr>
        </p:nvSpPr>
        <p:spPr>
          <a:xfrm>
            <a:off x="3872884" y="342900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0" name="Picture Placeholder 13">
            <a:extLst>
              <a:ext uri="{FF2B5EF4-FFF2-40B4-BE49-F238E27FC236}">
                <a16:creationId xmlns:a16="http://schemas.microsoft.com/office/drawing/2014/main" id="{35E0636B-F674-2176-2BD5-CBDE6164261C}"/>
              </a:ext>
            </a:extLst>
          </p:cNvPr>
          <p:cNvSpPr>
            <a:spLocks noGrp="1"/>
          </p:cNvSpPr>
          <p:nvPr>
            <p:ph type="pic" sz="quarter" idx="16"/>
          </p:nvPr>
        </p:nvSpPr>
        <p:spPr>
          <a:xfrm>
            <a:off x="8034000" y="0"/>
            <a:ext cx="4158000"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400921155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a:t>Two-column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1714500"/>
            <a:ext cx="5248274" cy="4495800"/>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1714499"/>
            <a:ext cx="5248276" cy="4495800"/>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8530C4-DC55-4C62-84CC-692229E78516}"/>
              </a:ext>
            </a:extLst>
          </p:cNvPr>
          <p:cNvSpPr>
            <a:spLocks noGrp="1"/>
          </p:cNvSpPr>
          <p:nvPr>
            <p:ph type="dt" sz="half" idx="10"/>
          </p:nvPr>
        </p:nvSpPr>
        <p:spPr/>
        <p:txBody>
          <a:bodyPr/>
          <a:lstStyle/>
          <a:p>
            <a:fld id="{B50954CA-0CC9-2E42-A7A6-24999B404360}" type="datetime1">
              <a:rPr lang="en-GB" smtClean="0"/>
              <a:t>11/07/2024</a:t>
            </a:fld>
            <a:endParaRPr lang="en-US"/>
          </a:p>
        </p:txBody>
      </p:sp>
      <p:sp>
        <p:nvSpPr>
          <p:cNvPr id="6" name="Footer Placeholder 5">
            <a:extLst>
              <a:ext uri="{FF2B5EF4-FFF2-40B4-BE49-F238E27FC236}">
                <a16:creationId xmlns:a16="http://schemas.microsoft.com/office/drawing/2014/main" id="{A64B8C68-5C05-4F96-9FF2-B531F83A53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B81369-2E97-4C0B-9762-D765E28372D1}"/>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30936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609600" y="917577"/>
            <a:ext cx="10972800" cy="535531"/>
          </a:xfrm>
        </p:spPr>
        <p:txBody>
          <a:bodyPr/>
          <a:lstStyle>
            <a:lvl1pPr>
              <a:defRPr/>
            </a:lvl1pPr>
          </a:lstStyle>
          <a:p>
            <a:r>
              <a:rPr lang="en-US"/>
              <a:t>Two-column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09599" y="1743647"/>
            <a:ext cx="5248656"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598" y="2141554"/>
            <a:ext cx="5248656"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 or click icon to add media</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6334125" y="1743647"/>
            <a:ext cx="5248656"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6334125" y="2141554"/>
            <a:ext cx="5248656"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 or click icon to add media</a:t>
            </a:r>
          </a:p>
          <a:p>
            <a:pPr lvl="1"/>
            <a:r>
              <a:rPr lang="en-US"/>
              <a:t>Second level</a:t>
            </a:r>
          </a:p>
          <a:p>
            <a:pPr lvl="2"/>
            <a:r>
              <a:rPr lang="en-US"/>
              <a:t>Third level</a:t>
            </a:r>
          </a:p>
        </p:txBody>
      </p:sp>
      <p:sp>
        <p:nvSpPr>
          <p:cNvPr id="7" name="Date Placeholder 6">
            <a:extLst>
              <a:ext uri="{FF2B5EF4-FFF2-40B4-BE49-F238E27FC236}">
                <a16:creationId xmlns:a16="http://schemas.microsoft.com/office/drawing/2014/main" id="{996D1DC3-FE4E-4BC2-8CA3-4ED12B138031}"/>
              </a:ext>
            </a:extLst>
          </p:cNvPr>
          <p:cNvSpPr>
            <a:spLocks noGrp="1"/>
          </p:cNvSpPr>
          <p:nvPr>
            <p:ph type="dt" sz="half" idx="10"/>
          </p:nvPr>
        </p:nvSpPr>
        <p:spPr/>
        <p:txBody>
          <a:bodyPr/>
          <a:lstStyle/>
          <a:p>
            <a:fld id="{957B47C4-234E-B94B-B94E-D7F06911388B}" type="datetime1">
              <a:rPr lang="en-GB" smtClean="0"/>
              <a:t>11/07/2024</a:t>
            </a:fld>
            <a:endParaRPr lang="en-US"/>
          </a:p>
        </p:txBody>
      </p:sp>
      <p:sp>
        <p:nvSpPr>
          <p:cNvPr id="8" name="Footer Placeholder 7">
            <a:extLst>
              <a:ext uri="{FF2B5EF4-FFF2-40B4-BE49-F238E27FC236}">
                <a16:creationId xmlns:a16="http://schemas.microsoft.com/office/drawing/2014/main" id="{E24AE993-84F9-4B17-BB98-5AAAFAF3EAE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2CB0EC-BB93-4417-89BD-8704180EA225}"/>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17660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Three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609600" y="917577"/>
            <a:ext cx="10972800" cy="535531"/>
          </a:xfrm>
        </p:spPr>
        <p:txBody>
          <a:bodyPr/>
          <a:lstStyle>
            <a:lvl1pPr>
              <a:defRPr/>
            </a:lvl1pPr>
          </a:lstStyle>
          <a:p>
            <a:r>
              <a:rPr lang="en-US"/>
              <a:t>Three-column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09599" y="1743647"/>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598" y="2141554"/>
            <a:ext cx="3483864"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 or click icon to add media</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4354068" y="1743647"/>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4354067" y="2141554"/>
            <a:ext cx="3483864"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 or click icon to add media</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8098536" y="1743647"/>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8098536" y="2141554"/>
            <a:ext cx="3483864"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 or click icon to add media</a:t>
            </a:r>
          </a:p>
          <a:p>
            <a:pPr lvl="1"/>
            <a:r>
              <a:rPr lang="en-US"/>
              <a:t>Second level</a:t>
            </a:r>
          </a:p>
          <a:p>
            <a:pPr lvl="2"/>
            <a:r>
              <a:rPr lang="en-US"/>
              <a:t>Third level</a:t>
            </a:r>
          </a:p>
        </p:txBody>
      </p:sp>
      <p:sp>
        <p:nvSpPr>
          <p:cNvPr id="9" name="Date Placeholder 8">
            <a:extLst>
              <a:ext uri="{FF2B5EF4-FFF2-40B4-BE49-F238E27FC236}">
                <a16:creationId xmlns:a16="http://schemas.microsoft.com/office/drawing/2014/main" id="{4B58E081-E30E-4521-AEC0-F25E96B2F80B}"/>
              </a:ext>
            </a:extLst>
          </p:cNvPr>
          <p:cNvSpPr>
            <a:spLocks noGrp="1"/>
          </p:cNvSpPr>
          <p:nvPr>
            <p:ph type="dt" sz="half" idx="12"/>
          </p:nvPr>
        </p:nvSpPr>
        <p:spPr/>
        <p:txBody>
          <a:bodyPr/>
          <a:lstStyle/>
          <a:p>
            <a:fld id="{4B1B9314-DF84-134E-9D4A-15DE2AA46B4E}" type="datetime1">
              <a:rPr lang="en-GB" smtClean="0"/>
              <a:t>11/07/2024</a:t>
            </a:fld>
            <a:endParaRPr lang="en-US"/>
          </a:p>
        </p:txBody>
      </p:sp>
      <p:sp>
        <p:nvSpPr>
          <p:cNvPr id="10" name="Footer Placeholder 9">
            <a:extLst>
              <a:ext uri="{FF2B5EF4-FFF2-40B4-BE49-F238E27FC236}">
                <a16:creationId xmlns:a16="http://schemas.microsoft.com/office/drawing/2014/main" id="{8E5D495B-454B-46AE-A85D-594A0B9FDDCC}"/>
              </a:ext>
            </a:extLst>
          </p:cNvPr>
          <p:cNvSpPr>
            <a:spLocks noGrp="1"/>
          </p:cNvSpPr>
          <p:nvPr>
            <p:ph type="ftr" sz="quarter" idx="13"/>
          </p:nvPr>
        </p:nvSpPr>
        <p:spPr/>
        <p:txBody>
          <a:bodyPr/>
          <a:lstStyle/>
          <a:p>
            <a:endParaRPr lang="en-US"/>
          </a:p>
        </p:txBody>
      </p:sp>
      <p:sp>
        <p:nvSpPr>
          <p:cNvPr id="11" name="Slide Number Placeholder 10">
            <a:extLst>
              <a:ext uri="{FF2B5EF4-FFF2-40B4-BE49-F238E27FC236}">
                <a16:creationId xmlns:a16="http://schemas.microsoft.com/office/drawing/2014/main" id="{7F05D547-F845-48C9-979D-DD2269BB9C80}"/>
              </a:ext>
            </a:extLst>
          </p:cNvPr>
          <p:cNvSpPr>
            <a:spLocks noGrp="1"/>
          </p:cNvSpPr>
          <p:nvPr>
            <p:ph type="sldNum" sz="quarter" idx="14"/>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369043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_Three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609600" y="917577"/>
            <a:ext cx="10972800" cy="535531"/>
          </a:xfrm>
        </p:spPr>
        <p:txBody>
          <a:bodyPr/>
          <a:lstStyle>
            <a:lvl1pPr>
              <a:defRPr/>
            </a:lvl1pPr>
          </a:lstStyle>
          <a:p>
            <a:r>
              <a:rPr lang="en-US"/>
              <a:t>Three-column layout with subheadings and images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09599" y="3286697"/>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598" y="3656030"/>
            <a:ext cx="3483864" cy="2554270"/>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4354068" y="3286697"/>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4354067" y="3656030"/>
            <a:ext cx="3483864" cy="2554270"/>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8098536" y="3286697"/>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8098536" y="3656030"/>
            <a:ext cx="3483864" cy="2554270"/>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9" name="Date Placeholder 8">
            <a:extLst>
              <a:ext uri="{FF2B5EF4-FFF2-40B4-BE49-F238E27FC236}">
                <a16:creationId xmlns:a16="http://schemas.microsoft.com/office/drawing/2014/main" id="{FFCFB8E8-C9F0-4143-9378-EA7F6C76665B}"/>
              </a:ext>
            </a:extLst>
          </p:cNvPr>
          <p:cNvSpPr>
            <a:spLocks noGrp="1"/>
          </p:cNvSpPr>
          <p:nvPr>
            <p:ph type="dt" sz="half" idx="12"/>
          </p:nvPr>
        </p:nvSpPr>
        <p:spPr/>
        <p:txBody>
          <a:bodyPr/>
          <a:lstStyle/>
          <a:p>
            <a:fld id="{7204DD0F-FCD5-5E46-A52F-767612730E79}" type="datetime1">
              <a:rPr lang="en-GB" smtClean="0"/>
              <a:t>11/07/2024</a:t>
            </a:fld>
            <a:endParaRPr lang="en-US"/>
          </a:p>
        </p:txBody>
      </p:sp>
      <p:sp>
        <p:nvSpPr>
          <p:cNvPr id="10" name="Footer Placeholder 9">
            <a:extLst>
              <a:ext uri="{FF2B5EF4-FFF2-40B4-BE49-F238E27FC236}">
                <a16:creationId xmlns:a16="http://schemas.microsoft.com/office/drawing/2014/main" id="{D7D1B458-DF75-45ED-B8CC-69A72676AB03}"/>
              </a:ext>
            </a:extLst>
          </p:cNvPr>
          <p:cNvSpPr>
            <a:spLocks noGrp="1"/>
          </p:cNvSpPr>
          <p:nvPr>
            <p:ph type="ftr" sz="quarter" idx="13"/>
          </p:nvPr>
        </p:nvSpPr>
        <p:spPr/>
        <p:txBody>
          <a:bodyPr/>
          <a:lstStyle/>
          <a:p>
            <a:endParaRPr lang="en-US"/>
          </a:p>
        </p:txBody>
      </p:sp>
      <p:sp>
        <p:nvSpPr>
          <p:cNvPr id="11" name="Slide Number Placeholder 10">
            <a:extLst>
              <a:ext uri="{FF2B5EF4-FFF2-40B4-BE49-F238E27FC236}">
                <a16:creationId xmlns:a16="http://schemas.microsoft.com/office/drawing/2014/main" id="{7BB1AFFF-5B96-4371-BCA2-F0CE04ECF7FC}"/>
              </a:ext>
            </a:extLst>
          </p:cNvPr>
          <p:cNvSpPr>
            <a:spLocks noGrp="1"/>
          </p:cNvSpPr>
          <p:nvPr>
            <p:ph type="sldNum" sz="quarter" idx="14"/>
          </p:nvPr>
        </p:nvSpPr>
        <p:spPr/>
        <p:txBody>
          <a:bodyPr/>
          <a:lstStyle/>
          <a:p>
            <a:fld id="{EB4B8DE2-A4E8-46E4-8BBF-D75455EFF32C}" type="slidenum">
              <a:rPr lang="en-US" smtClean="0"/>
              <a:pPr/>
              <a:t>‹#›</a:t>
            </a:fld>
            <a:endParaRPr lang="en-US"/>
          </a:p>
        </p:txBody>
      </p:sp>
      <p:sp>
        <p:nvSpPr>
          <p:cNvPr id="13" name="Picture Placeholder 12">
            <a:extLst>
              <a:ext uri="{FF2B5EF4-FFF2-40B4-BE49-F238E27FC236}">
                <a16:creationId xmlns:a16="http://schemas.microsoft.com/office/drawing/2014/main" id="{E1FED918-02AD-4AE8-80A2-5FBE2CA7CD40}"/>
              </a:ext>
            </a:extLst>
          </p:cNvPr>
          <p:cNvSpPr>
            <a:spLocks noGrp="1"/>
          </p:cNvSpPr>
          <p:nvPr>
            <p:ph type="pic" sz="quarter" idx="15" hasCustomPrompt="1"/>
          </p:nvPr>
        </p:nvSpPr>
        <p:spPr>
          <a:xfrm>
            <a:off x="1500631" y="1553369"/>
            <a:ext cx="1701800" cy="1481931"/>
          </a:xfrm>
        </p:spPr>
        <p:txBody>
          <a:bodyPr>
            <a:noAutofit/>
          </a:bodyPr>
          <a:lstStyle>
            <a:lvl1pPr marL="0" indent="0">
              <a:buNone/>
              <a:defRPr sz="1800"/>
            </a:lvl1pPr>
          </a:lstStyle>
          <a:p>
            <a:r>
              <a:rPr lang="en-US"/>
              <a:t>Click icon to add image</a:t>
            </a:r>
          </a:p>
        </p:txBody>
      </p:sp>
      <p:sp>
        <p:nvSpPr>
          <p:cNvPr id="14" name="Picture Placeholder 12">
            <a:extLst>
              <a:ext uri="{FF2B5EF4-FFF2-40B4-BE49-F238E27FC236}">
                <a16:creationId xmlns:a16="http://schemas.microsoft.com/office/drawing/2014/main" id="{6A07340D-F35E-44B1-83E7-553D9B9F4A1B}"/>
              </a:ext>
            </a:extLst>
          </p:cNvPr>
          <p:cNvSpPr>
            <a:spLocks noGrp="1"/>
          </p:cNvSpPr>
          <p:nvPr>
            <p:ph type="pic" sz="quarter" idx="16" hasCustomPrompt="1"/>
          </p:nvPr>
        </p:nvSpPr>
        <p:spPr>
          <a:xfrm>
            <a:off x="5245099" y="1553369"/>
            <a:ext cx="1701800" cy="1481931"/>
          </a:xfrm>
        </p:spPr>
        <p:txBody>
          <a:bodyPr>
            <a:noAutofit/>
          </a:bodyPr>
          <a:lstStyle>
            <a:lvl1pPr marL="0" indent="0">
              <a:buNone/>
              <a:defRPr sz="1800"/>
            </a:lvl1pPr>
          </a:lstStyle>
          <a:p>
            <a:r>
              <a:rPr lang="en-US"/>
              <a:t>Click icon to add image</a:t>
            </a:r>
          </a:p>
        </p:txBody>
      </p:sp>
      <p:sp>
        <p:nvSpPr>
          <p:cNvPr id="15" name="Picture Placeholder 12">
            <a:extLst>
              <a:ext uri="{FF2B5EF4-FFF2-40B4-BE49-F238E27FC236}">
                <a16:creationId xmlns:a16="http://schemas.microsoft.com/office/drawing/2014/main" id="{0E39C743-124E-4ED1-8147-16B673DA194A}"/>
              </a:ext>
            </a:extLst>
          </p:cNvPr>
          <p:cNvSpPr>
            <a:spLocks noGrp="1"/>
          </p:cNvSpPr>
          <p:nvPr>
            <p:ph type="pic" sz="quarter" idx="17" hasCustomPrompt="1"/>
          </p:nvPr>
        </p:nvSpPr>
        <p:spPr>
          <a:xfrm>
            <a:off x="8989568" y="1553369"/>
            <a:ext cx="1701800" cy="1481931"/>
          </a:xfrm>
        </p:spPr>
        <p:txBody>
          <a:bodyPr>
            <a:noAutofit/>
          </a:bodyPr>
          <a:lstStyle>
            <a:lvl1pPr marL="0" indent="0">
              <a:buNone/>
              <a:defRPr sz="1800"/>
            </a:lvl1pPr>
          </a:lstStyle>
          <a:p>
            <a:r>
              <a:rPr lang="en-US"/>
              <a:t>Click icon to add image</a:t>
            </a:r>
          </a:p>
        </p:txBody>
      </p:sp>
    </p:spTree>
    <p:extLst>
      <p:ext uri="{BB962C8B-B14F-4D97-AF65-F5344CB8AC3E}">
        <p14:creationId xmlns:p14="http://schemas.microsoft.com/office/powerpoint/2010/main" val="68440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64">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Four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609600" y="917577"/>
            <a:ext cx="10972800" cy="535531"/>
          </a:xfrm>
        </p:spPr>
        <p:txBody>
          <a:bodyPr/>
          <a:lstStyle>
            <a:lvl1pPr>
              <a:defRPr/>
            </a:lvl1pPr>
          </a:lstStyle>
          <a:p>
            <a:r>
              <a:rPr lang="en-US"/>
              <a:t>Four-column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09599" y="1743647"/>
            <a:ext cx="2377440"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598" y="2141554"/>
            <a:ext cx="2377440"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3474719" y="1743647"/>
            <a:ext cx="2377440"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3474719" y="2141554"/>
            <a:ext cx="2377440"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6339839" y="1743647"/>
            <a:ext cx="2377440"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6339840" y="2141554"/>
            <a:ext cx="2377440"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9" name="Text Placeholder 4">
            <a:extLst>
              <a:ext uri="{FF2B5EF4-FFF2-40B4-BE49-F238E27FC236}">
                <a16:creationId xmlns:a16="http://schemas.microsoft.com/office/drawing/2014/main" id="{4A70CBA4-9A7C-4AA6-80BD-DA7E39D565C8}"/>
              </a:ext>
            </a:extLst>
          </p:cNvPr>
          <p:cNvSpPr>
            <a:spLocks noGrp="1"/>
          </p:cNvSpPr>
          <p:nvPr>
            <p:ph type="body" sz="quarter" idx="12" hasCustomPrompt="1"/>
          </p:nvPr>
        </p:nvSpPr>
        <p:spPr>
          <a:xfrm>
            <a:off x="9204960" y="1743647"/>
            <a:ext cx="2377440"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10" name="Content Placeholder 5">
            <a:extLst>
              <a:ext uri="{FF2B5EF4-FFF2-40B4-BE49-F238E27FC236}">
                <a16:creationId xmlns:a16="http://schemas.microsoft.com/office/drawing/2014/main" id="{188FFD55-A15C-40BB-919A-289EBCA6F226}"/>
              </a:ext>
            </a:extLst>
          </p:cNvPr>
          <p:cNvSpPr>
            <a:spLocks noGrp="1"/>
          </p:cNvSpPr>
          <p:nvPr>
            <p:ph sz="quarter" idx="13" hasCustomPrompt="1"/>
          </p:nvPr>
        </p:nvSpPr>
        <p:spPr>
          <a:xfrm>
            <a:off x="9204960" y="2141554"/>
            <a:ext cx="2377440"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1" name="Date Placeholder 10">
            <a:extLst>
              <a:ext uri="{FF2B5EF4-FFF2-40B4-BE49-F238E27FC236}">
                <a16:creationId xmlns:a16="http://schemas.microsoft.com/office/drawing/2014/main" id="{ADEB3A35-9813-4635-AE9D-3B9F6CA53160}"/>
              </a:ext>
            </a:extLst>
          </p:cNvPr>
          <p:cNvSpPr>
            <a:spLocks noGrp="1"/>
          </p:cNvSpPr>
          <p:nvPr>
            <p:ph type="dt" sz="half" idx="14"/>
          </p:nvPr>
        </p:nvSpPr>
        <p:spPr/>
        <p:txBody>
          <a:bodyPr/>
          <a:lstStyle/>
          <a:p>
            <a:fld id="{ED9A6D40-3EF2-EE4A-A440-9E198EC9A6E1}" type="datetime1">
              <a:rPr lang="en-GB" smtClean="0"/>
              <a:t>11/07/2024</a:t>
            </a:fld>
            <a:endParaRPr lang="en-US"/>
          </a:p>
        </p:txBody>
      </p:sp>
      <p:sp>
        <p:nvSpPr>
          <p:cNvPr id="12" name="Footer Placeholder 11">
            <a:extLst>
              <a:ext uri="{FF2B5EF4-FFF2-40B4-BE49-F238E27FC236}">
                <a16:creationId xmlns:a16="http://schemas.microsoft.com/office/drawing/2014/main" id="{2617FC00-CD62-4B48-80A6-4E68401E9601}"/>
              </a:ext>
            </a:extLst>
          </p:cNvPr>
          <p:cNvSpPr>
            <a:spLocks noGrp="1"/>
          </p:cNvSpPr>
          <p:nvPr>
            <p:ph type="ftr" sz="quarter" idx="15"/>
          </p:nvPr>
        </p:nvSpPr>
        <p:spPr/>
        <p:txBody>
          <a:bodyPr/>
          <a:lstStyle/>
          <a:p>
            <a:endParaRPr lang="en-US"/>
          </a:p>
        </p:txBody>
      </p:sp>
      <p:sp>
        <p:nvSpPr>
          <p:cNvPr id="13" name="Slide Number Placeholder 12">
            <a:extLst>
              <a:ext uri="{FF2B5EF4-FFF2-40B4-BE49-F238E27FC236}">
                <a16:creationId xmlns:a16="http://schemas.microsoft.com/office/drawing/2014/main" id="{1F0D3C1B-0D24-4BCA-810C-31D050008A6D}"/>
              </a:ext>
            </a:extLst>
          </p:cNvPr>
          <p:cNvSpPr>
            <a:spLocks noGrp="1"/>
          </p:cNvSpPr>
          <p:nvPr>
            <p:ph type="sldNum" sz="quarter" idx="16"/>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403944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C643E-9D53-435F-9BF5-216545CC17ED}"/>
              </a:ext>
            </a:extLst>
          </p:cNvPr>
          <p:cNvSpPr>
            <a:spLocks noGrp="1"/>
          </p:cNvSpPr>
          <p:nvPr>
            <p:ph type="title" hasCustomPrompt="1"/>
          </p:nvPr>
        </p:nvSpPr>
        <p:spPr>
          <a:xfrm>
            <a:off x="609600" y="917577"/>
            <a:ext cx="10972800" cy="535531"/>
          </a:xfrm>
        </p:spPr>
        <p:txBody>
          <a:bodyPr anchor="t" anchorCtr="0"/>
          <a:lstStyle>
            <a:lvl1pPr>
              <a:defRPr sz="3200"/>
            </a:lvl1pPr>
          </a:lstStyle>
          <a:p>
            <a:r>
              <a:rPr lang="en-US"/>
              <a:t>Picture with caption layout</a:t>
            </a:r>
          </a:p>
        </p:txBody>
      </p:sp>
      <p:sp>
        <p:nvSpPr>
          <p:cNvPr id="3" name="Picture Placeholder 2">
            <a:extLst>
              <a:ext uri="{FF2B5EF4-FFF2-40B4-BE49-F238E27FC236}">
                <a16:creationId xmlns:a16="http://schemas.microsoft.com/office/drawing/2014/main" id="{170FD460-44A4-4368-BEE3-4B57384F2DAD}"/>
              </a:ext>
            </a:extLst>
          </p:cNvPr>
          <p:cNvSpPr>
            <a:spLocks noGrp="1"/>
          </p:cNvSpPr>
          <p:nvPr>
            <p:ph type="pic" idx="1"/>
          </p:nvPr>
        </p:nvSpPr>
        <p:spPr>
          <a:xfrm>
            <a:off x="6210300" y="1714500"/>
            <a:ext cx="5372100" cy="4495799"/>
          </a:xfrm>
        </p:spPr>
        <p:txBody>
          <a:bodyPr>
            <a:no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a:extLst>
              <a:ext uri="{FF2B5EF4-FFF2-40B4-BE49-F238E27FC236}">
                <a16:creationId xmlns:a16="http://schemas.microsoft.com/office/drawing/2014/main" id="{F6F8F45C-51B3-4A66-AF8A-1A15D1257108}"/>
              </a:ext>
            </a:extLst>
          </p:cNvPr>
          <p:cNvSpPr>
            <a:spLocks noGrp="1"/>
          </p:cNvSpPr>
          <p:nvPr>
            <p:ph type="body" sz="half" idx="2" hasCustomPrompt="1"/>
          </p:nvPr>
        </p:nvSpPr>
        <p:spPr>
          <a:xfrm>
            <a:off x="609598" y="1714501"/>
            <a:ext cx="5372101" cy="4495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Enter descriptive text here</a:t>
            </a:r>
          </a:p>
        </p:txBody>
      </p:sp>
      <p:sp>
        <p:nvSpPr>
          <p:cNvPr id="5" name="Date Placeholder 4">
            <a:extLst>
              <a:ext uri="{FF2B5EF4-FFF2-40B4-BE49-F238E27FC236}">
                <a16:creationId xmlns:a16="http://schemas.microsoft.com/office/drawing/2014/main" id="{9CAB3B1C-D783-464F-B951-6F802A18E624}"/>
              </a:ext>
            </a:extLst>
          </p:cNvPr>
          <p:cNvSpPr>
            <a:spLocks noGrp="1"/>
          </p:cNvSpPr>
          <p:nvPr>
            <p:ph type="dt" sz="half" idx="10"/>
          </p:nvPr>
        </p:nvSpPr>
        <p:spPr/>
        <p:txBody>
          <a:bodyPr/>
          <a:lstStyle/>
          <a:p>
            <a:fld id="{87542B2F-81BE-D643-99D2-4854BDE5F400}" type="datetime1">
              <a:rPr lang="en-GB" smtClean="0"/>
              <a:t>11/07/2024</a:t>
            </a:fld>
            <a:endParaRPr lang="en-US"/>
          </a:p>
        </p:txBody>
      </p:sp>
      <p:sp>
        <p:nvSpPr>
          <p:cNvPr id="6" name="Footer Placeholder 5">
            <a:extLst>
              <a:ext uri="{FF2B5EF4-FFF2-40B4-BE49-F238E27FC236}">
                <a16:creationId xmlns:a16="http://schemas.microsoft.com/office/drawing/2014/main" id="{ECB0C078-A6D5-4C61-A732-EC72F4B2E5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FCB9B7-F1A6-4E7E-9A44-4A1BF91C8917}"/>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978690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Full Screen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5DE8161-89FB-4C0E-91DC-BB077E8FD54C}"/>
              </a:ext>
            </a:extLst>
          </p:cNvPr>
          <p:cNvSpPr>
            <a:spLocks noGrp="1"/>
          </p:cNvSpPr>
          <p:nvPr>
            <p:ph type="pic" sz="quarter" idx="10"/>
          </p:nvPr>
        </p:nvSpPr>
        <p:spPr>
          <a:xfrm>
            <a:off x="0" y="1"/>
            <a:ext cx="12192000" cy="6857998"/>
          </a:xfrm>
          <a:solidFill>
            <a:schemeClr val="bg2"/>
          </a:solidFill>
        </p:spPr>
        <p:txBody>
          <a:bodyPr anchor="ctr">
            <a:noAutofit/>
          </a:bodyPr>
          <a:lstStyle>
            <a:lvl1pPr marL="0" indent="0" algn="ctr">
              <a:buNone/>
              <a:defRPr/>
            </a:lvl1pPr>
          </a:lstStyle>
          <a:p>
            <a:r>
              <a:rPr lang="en-GB"/>
              <a:t>Click icon to add picture</a:t>
            </a:r>
            <a:endParaRPr lang="en-US"/>
          </a:p>
        </p:txBody>
      </p:sp>
    </p:spTree>
    <p:extLst>
      <p:ext uri="{BB962C8B-B14F-4D97-AF65-F5344CB8AC3E}">
        <p14:creationId xmlns:p14="http://schemas.microsoft.com/office/powerpoint/2010/main" val="145137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Customer logo wa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B31D2-1E8A-4798-BD13-0606620FD062}"/>
              </a:ext>
            </a:extLst>
          </p:cNvPr>
          <p:cNvSpPr>
            <a:spLocks noGrp="1"/>
          </p:cNvSpPr>
          <p:nvPr>
            <p:ph type="title" hasCustomPrompt="1"/>
          </p:nvPr>
        </p:nvSpPr>
        <p:spPr/>
        <p:txBody>
          <a:bodyPr/>
          <a:lstStyle>
            <a:lvl1pPr>
              <a:defRPr/>
            </a:lvl1pPr>
          </a:lstStyle>
          <a:p>
            <a:r>
              <a:rPr lang="en-US"/>
              <a:t>Customer logo wall layout</a:t>
            </a:r>
          </a:p>
        </p:txBody>
      </p:sp>
      <p:sp>
        <p:nvSpPr>
          <p:cNvPr id="3" name="Date Placeholder 2">
            <a:extLst>
              <a:ext uri="{FF2B5EF4-FFF2-40B4-BE49-F238E27FC236}">
                <a16:creationId xmlns:a16="http://schemas.microsoft.com/office/drawing/2014/main" id="{D4046C62-58BE-4875-9CF1-988E9FBC80B5}"/>
              </a:ext>
            </a:extLst>
          </p:cNvPr>
          <p:cNvSpPr>
            <a:spLocks noGrp="1"/>
          </p:cNvSpPr>
          <p:nvPr>
            <p:ph type="dt" sz="half" idx="10"/>
          </p:nvPr>
        </p:nvSpPr>
        <p:spPr/>
        <p:txBody>
          <a:bodyPr/>
          <a:lstStyle/>
          <a:p>
            <a:fld id="{3A877228-82E3-8E42-B26C-DD906A2E4AFB}" type="datetime1">
              <a:rPr lang="en-GB" smtClean="0"/>
              <a:t>11/07/2024</a:t>
            </a:fld>
            <a:endParaRPr lang="en-US"/>
          </a:p>
        </p:txBody>
      </p:sp>
      <p:sp>
        <p:nvSpPr>
          <p:cNvPr id="4" name="Footer Placeholder 3">
            <a:extLst>
              <a:ext uri="{FF2B5EF4-FFF2-40B4-BE49-F238E27FC236}">
                <a16:creationId xmlns:a16="http://schemas.microsoft.com/office/drawing/2014/main" id="{C09F8648-DA5C-4249-B315-5FCC6764F2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B4976B-D5E7-498C-99B5-7AA17CD10183}"/>
              </a:ext>
            </a:extLst>
          </p:cNvPr>
          <p:cNvSpPr>
            <a:spLocks noGrp="1"/>
          </p:cNvSpPr>
          <p:nvPr>
            <p:ph type="sldNum" sz="quarter" idx="12"/>
          </p:nvPr>
        </p:nvSpPr>
        <p:spPr/>
        <p:txBody>
          <a:bodyPr/>
          <a:lstStyle/>
          <a:p>
            <a:fld id="{EB4B8DE2-A4E8-46E4-8BBF-D75455EFF32C}" type="slidenum">
              <a:rPr lang="en-US" smtClean="0"/>
              <a:pPr/>
              <a:t>‹#›</a:t>
            </a:fld>
            <a:endParaRPr lang="en-US"/>
          </a:p>
        </p:txBody>
      </p:sp>
      <p:sp>
        <p:nvSpPr>
          <p:cNvPr id="8" name="Content Placeholder 7">
            <a:extLst>
              <a:ext uri="{FF2B5EF4-FFF2-40B4-BE49-F238E27FC236}">
                <a16:creationId xmlns:a16="http://schemas.microsoft.com/office/drawing/2014/main" id="{67C4FF75-DBF1-4846-9B49-7424CC9B81D0}"/>
              </a:ext>
            </a:extLst>
          </p:cNvPr>
          <p:cNvSpPr>
            <a:spLocks noGrp="1"/>
          </p:cNvSpPr>
          <p:nvPr>
            <p:ph sz="quarter" idx="13" hasCustomPrompt="1"/>
          </p:nvPr>
        </p:nvSpPr>
        <p:spPr>
          <a:xfrm>
            <a:off x="790841"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9" name="Content Placeholder 7">
            <a:extLst>
              <a:ext uri="{FF2B5EF4-FFF2-40B4-BE49-F238E27FC236}">
                <a16:creationId xmlns:a16="http://schemas.microsoft.com/office/drawing/2014/main" id="{AA3F6BBD-CD6D-4350-B54B-BE6A362B5E0C}"/>
              </a:ext>
            </a:extLst>
          </p:cNvPr>
          <p:cNvSpPr>
            <a:spLocks noGrp="1"/>
          </p:cNvSpPr>
          <p:nvPr>
            <p:ph sz="quarter" idx="14" hasCustomPrompt="1"/>
          </p:nvPr>
        </p:nvSpPr>
        <p:spPr>
          <a:xfrm>
            <a:off x="9572359"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0" name="Content Placeholder 7">
            <a:extLst>
              <a:ext uri="{FF2B5EF4-FFF2-40B4-BE49-F238E27FC236}">
                <a16:creationId xmlns:a16="http://schemas.microsoft.com/office/drawing/2014/main" id="{F03249D0-599C-470C-AF38-A23174D881DA}"/>
              </a:ext>
            </a:extLst>
          </p:cNvPr>
          <p:cNvSpPr>
            <a:spLocks noGrp="1"/>
          </p:cNvSpPr>
          <p:nvPr>
            <p:ph sz="quarter" idx="15" hasCustomPrompt="1"/>
          </p:nvPr>
        </p:nvSpPr>
        <p:spPr>
          <a:xfrm>
            <a:off x="3718014"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1" name="Content Placeholder 7">
            <a:extLst>
              <a:ext uri="{FF2B5EF4-FFF2-40B4-BE49-F238E27FC236}">
                <a16:creationId xmlns:a16="http://schemas.microsoft.com/office/drawing/2014/main" id="{494B0474-3C2B-4A1F-847C-77DB62476761}"/>
              </a:ext>
            </a:extLst>
          </p:cNvPr>
          <p:cNvSpPr>
            <a:spLocks noGrp="1"/>
          </p:cNvSpPr>
          <p:nvPr>
            <p:ph sz="quarter" idx="16" hasCustomPrompt="1"/>
          </p:nvPr>
        </p:nvSpPr>
        <p:spPr>
          <a:xfrm>
            <a:off x="6645187"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2" name="Content Placeholder 7">
            <a:extLst>
              <a:ext uri="{FF2B5EF4-FFF2-40B4-BE49-F238E27FC236}">
                <a16:creationId xmlns:a16="http://schemas.microsoft.com/office/drawing/2014/main" id="{6B3D3A2C-F2FE-4E58-9179-32ACA63A87E0}"/>
              </a:ext>
            </a:extLst>
          </p:cNvPr>
          <p:cNvSpPr>
            <a:spLocks noGrp="1"/>
          </p:cNvSpPr>
          <p:nvPr>
            <p:ph sz="quarter" idx="17" hasCustomPrompt="1"/>
          </p:nvPr>
        </p:nvSpPr>
        <p:spPr>
          <a:xfrm>
            <a:off x="790841"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3" name="Content Placeholder 7">
            <a:extLst>
              <a:ext uri="{FF2B5EF4-FFF2-40B4-BE49-F238E27FC236}">
                <a16:creationId xmlns:a16="http://schemas.microsoft.com/office/drawing/2014/main" id="{D9DA6D6E-7CB2-43EC-A618-77FD5AC68695}"/>
              </a:ext>
            </a:extLst>
          </p:cNvPr>
          <p:cNvSpPr>
            <a:spLocks noGrp="1"/>
          </p:cNvSpPr>
          <p:nvPr>
            <p:ph sz="quarter" idx="18" hasCustomPrompt="1"/>
          </p:nvPr>
        </p:nvSpPr>
        <p:spPr>
          <a:xfrm>
            <a:off x="9572359"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4" name="Content Placeholder 7">
            <a:extLst>
              <a:ext uri="{FF2B5EF4-FFF2-40B4-BE49-F238E27FC236}">
                <a16:creationId xmlns:a16="http://schemas.microsoft.com/office/drawing/2014/main" id="{DD3BB708-38D6-4216-8681-62B5B1293221}"/>
              </a:ext>
            </a:extLst>
          </p:cNvPr>
          <p:cNvSpPr>
            <a:spLocks noGrp="1"/>
          </p:cNvSpPr>
          <p:nvPr>
            <p:ph sz="quarter" idx="19" hasCustomPrompt="1"/>
          </p:nvPr>
        </p:nvSpPr>
        <p:spPr>
          <a:xfrm>
            <a:off x="3718014"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5" name="Content Placeholder 7">
            <a:extLst>
              <a:ext uri="{FF2B5EF4-FFF2-40B4-BE49-F238E27FC236}">
                <a16:creationId xmlns:a16="http://schemas.microsoft.com/office/drawing/2014/main" id="{D95B1CF7-30AD-446D-BB48-437779BB20A2}"/>
              </a:ext>
            </a:extLst>
          </p:cNvPr>
          <p:cNvSpPr>
            <a:spLocks noGrp="1"/>
          </p:cNvSpPr>
          <p:nvPr>
            <p:ph sz="quarter" idx="20" hasCustomPrompt="1"/>
          </p:nvPr>
        </p:nvSpPr>
        <p:spPr>
          <a:xfrm>
            <a:off x="6645187"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Tree>
    <p:extLst>
      <p:ext uri="{BB962C8B-B14F-4D97-AF65-F5344CB8AC3E}">
        <p14:creationId xmlns:p14="http://schemas.microsoft.com/office/powerpoint/2010/main" val="2722564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Customer logo wall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B31D2-1E8A-4798-BD13-0606620FD062}"/>
              </a:ext>
            </a:extLst>
          </p:cNvPr>
          <p:cNvSpPr>
            <a:spLocks noGrp="1"/>
          </p:cNvSpPr>
          <p:nvPr>
            <p:ph type="title" hasCustomPrompt="1"/>
          </p:nvPr>
        </p:nvSpPr>
        <p:spPr/>
        <p:txBody>
          <a:bodyPr/>
          <a:lstStyle>
            <a:lvl1pPr>
              <a:defRPr/>
            </a:lvl1pPr>
          </a:lstStyle>
          <a:p>
            <a:r>
              <a:rPr lang="en-US"/>
              <a:t>Customer logo wall layout</a:t>
            </a:r>
          </a:p>
        </p:txBody>
      </p:sp>
      <p:sp>
        <p:nvSpPr>
          <p:cNvPr id="3" name="Date Placeholder 2">
            <a:extLst>
              <a:ext uri="{FF2B5EF4-FFF2-40B4-BE49-F238E27FC236}">
                <a16:creationId xmlns:a16="http://schemas.microsoft.com/office/drawing/2014/main" id="{D4046C62-58BE-4875-9CF1-988E9FBC80B5}"/>
              </a:ext>
            </a:extLst>
          </p:cNvPr>
          <p:cNvSpPr>
            <a:spLocks noGrp="1"/>
          </p:cNvSpPr>
          <p:nvPr>
            <p:ph type="dt" sz="half" idx="10"/>
          </p:nvPr>
        </p:nvSpPr>
        <p:spPr/>
        <p:txBody>
          <a:bodyPr/>
          <a:lstStyle/>
          <a:p>
            <a:fld id="{B6637F0C-1BFF-494A-A216-BE0233D1270E}" type="datetime1">
              <a:rPr lang="en-GB" smtClean="0"/>
              <a:t>11/07/2024</a:t>
            </a:fld>
            <a:endParaRPr lang="en-US"/>
          </a:p>
        </p:txBody>
      </p:sp>
      <p:sp>
        <p:nvSpPr>
          <p:cNvPr id="4" name="Footer Placeholder 3">
            <a:extLst>
              <a:ext uri="{FF2B5EF4-FFF2-40B4-BE49-F238E27FC236}">
                <a16:creationId xmlns:a16="http://schemas.microsoft.com/office/drawing/2014/main" id="{C09F8648-DA5C-4249-B315-5FCC6764F2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B4976B-D5E7-498C-99B5-7AA17CD10183}"/>
              </a:ext>
            </a:extLst>
          </p:cNvPr>
          <p:cNvSpPr>
            <a:spLocks noGrp="1"/>
          </p:cNvSpPr>
          <p:nvPr>
            <p:ph type="sldNum" sz="quarter" idx="12"/>
          </p:nvPr>
        </p:nvSpPr>
        <p:spPr/>
        <p:txBody>
          <a:bodyPr/>
          <a:lstStyle/>
          <a:p>
            <a:fld id="{EB4B8DE2-A4E8-46E4-8BBF-D75455EFF32C}" type="slidenum">
              <a:rPr lang="en-US" smtClean="0"/>
              <a:pPr/>
              <a:t>‹#›</a:t>
            </a:fld>
            <a:endParaRPr lang="en-US"/>
          </a:p>
        </p:txBody>
      </p:sp>
      <p:sp>
        <p:nvSpPr>
          <p:cNvPr id="6" name="Rectangle 5">
            <a:extLst>
              <a:ext uri="{FF2B5EF4-FFF2-40B4-BE49-F238E27FC236}">
                <a16:creationId xmlns:a16="http://schemas.microsoft.com/office/drawing/2014/main" id="{4BB11844-EDC2-4BBC-9655-791EDDE7A288}"/>
              </a:ext>
            </a:extLst>
          </p:cNvPr>
          <p:cNvSpPr/>
          <p:nvPr userDrawn="1"/>
        </p:nvSpPr>
        <p:spPr>
          <a:xfrm>
            <a:off x="0" y="1682496"/>
            <a:ext cx="12192000" cy="42428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1200"/>
              </a:spcAft>
            </a:pPr>
            <a:endParaRPr lang="en-US" err="1">
              <a:solidFill>
                <a:schemeClr val="tx1"/>
              </a:solidFill>
            </a:endParaRPr>
          </a:p>
        </p:txBody>
      </p:sp>
      <p:sp>
        <p:nvSpPr>
          <p:cNvPr id="8" name="Content Placeholder 7">
            <a:extLst>
              <a:ext uri="{FF2B5EF4-FFF2-40B4-BE49-F238E27FC236}">
                <a16:creationId xmlns:a16="http://schemas.microsoft.com/office/drawing/2014/main" id="{67C4FF75-DBF1-4846-9B49-7424CC9B81D0}"/>
              </a:ext>
            </a:extLst>
          </p:cNvPr>
          <p:cNvSpPr>
            <a:spLocks noGrp="1"/>
          </p:cNvSpPr>
          <p:nvPr>
            <p:ph sz="quarter" idx="13" hasCustomPrompt="1"/>
          </p:nvPr>
        </p:nvSpPr>
        <p:spPr>
          <a:xfrm>
            <a:off x="790841"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9" name="Content Placeholder 7">
            <a:extLst>
              <a:ext uri="{FF2B5EF4-FFF2-40B4-BE49-F238E27FC236}">
                <a16:creationId xmlns:a16="http://schemas.microsoft.com/office/drawing/2014/main" id="{AA3F6BBD-CD6D-4350-B54B-BE6A362B5E0C}"/>
              </a:ext>
            </a:extLst>
          </p:cNvPr>
          <p:cNvSpPr>
            <a:spLocks noGrp="1"/>
          </p:cNvSpPr>
          <p:nvPr>
            <p:ph sz="quarter" idx="14" hasCustomPrompt="1"/>
          </p:nvPr>
        </p:nvSpPr>
        <p:spPr>
          <a:xfrm>
            <a:off x="9572359"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0" name="Content Placeholder 7">
            <a:extLst>
              <a:ext uri="{FF2B5EF4-FFF2-40B4-BE49-F238E27FC236}">
                <a16:creationId xmlns:a16="http://schemas.microsoft.com/office/drawing/2014/main" id="{F03249D0-599C-470C-AF38-A23174D881DA}"/>
              </a:ext>
            </a:extLst>
          </p:cNvPr>
          <p:cNvSpPr>
            <a:spLocks noGrp="1"/>
          </p:cNvSpPr>
          <p:nvPr>
            <p:ph sz="quarter" idx="15" hasCustomPrompt="1"/>
          </p:nvPr>
        </p:nvSpPr>
        <p:spPr>
          <a:xfrm>
            <a:off x="3718014"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1" name="Content Placeholder 7">
            <a:extLst>
              <a:ext uri="{FF2B5EF4-FFF2-40B4-BE49-F238E27FC236}">
                <a16:creationId xmlns:a16="http://schemas.microsoft.com/office/drawing/2014/main" id="{494B0474-3C2B-4A1F-847C-77DB62476761}"/>
              </a:ext>
            </a:extLst>
          </p:cNvPr>
          <p:cNvSpPr>
            <a:spLocks noGrp="1"/>
          </p:cNvSpPr>
          <p:nvPr>
            <p:ph sz="quarter" idx="16" hasCustomPrompt="1"/>
          </p:nvPr>
        </p:nvSpPr>
        <p:spPr>
          <a:xfrm>
            <a:off x="6645187"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2" name="Content Placeholder 7">
            <a:extLst>
              <a:ext uri="{FF2B5EF4-FFF2-40B4-BE49-F238E27FC236}">
                <a16:creationId xmlns:a16="http://schemas.microsoft.com/office/drawing/2014/main" id="{6B3D3A2C-F2FE-4E58-9179-32ACA63A87E0}"/>
              </a:ext>
            </a:extLst>
          </p:cNvPr>
          <p:cNvSpPr>
            <a:spLocks noGrp="1"/>
          </p:cNvSpPr>
          <p:nvPr>
            <p:ph sz="quarter" idx="17" hasCustomPrompt="1"/>
          </p:nvPr>
        </p:nvSpPr>
        <p:spPr>
          <a:xfrm>
            <a:off x="790841"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3" name="Content Placeholder 7">
            <a:extLst>
              <a:ext uri="{FF2B5EF4-FFF2-40B4-BE49-F238E27FC236}">
                <a16:creationId xmlns:a16="http://schemas.microsoft.com/office/drawing/2014/main" id="{D9DA6D6E-7CB2-43EC-A618-77FD5AC68695}"/>
              </a:ext>
            </a:extLst>
          </p:cNvPr>
          <p:cNvSpPr>
            <a:spLocks noGrp="1"/>
          </p:cNvSpPr>
          <p:nvPr>
            <p:ph sz="quarter" idx="18" hasCustomPrompt="1"/>
          </p:nvPr>
        </p:nvSpPr>
        <p:spPr>
          <a:xfrm>
            <a:off x="9572359"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4" name="Content Placeholder 7">
            <a:extLst>
              <a:ext uri="{FF2B5EF4-FFF2-40B4-BE49-F238E27FC236}">
                <a16:creationId xmlns:a16="http://schemas.microsoft.com/office/drawing/2014/main" id="{DD3BB708-38D6-4216-8681-62B5B1293221}"/>
              </a:ext>
            </a:extLst>
          </p:cNvPr>
          <p:cNvSpPr>
            <a:spLocks noGrp="1"/>
          </p:cNvSpPr>
          <p:nvPr>
            <p:ph sz="quarter" idx="19" hasCustomPrompt="1"/>
          </p:nvPr>
        </p:nvSpPr>
        <p:spPr>
          <a:xfrm>
            <a:off x="3718014"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5" name="Content Placeholder 7">
            <a:extLst>
              <a:ext uri="{FF2B5EF4-FFF2-40B4-BE49-F238E27FC236}">
                <a16:creationId xmlns:a16="http://schemas.microsoft.com/office/drawing/2014/main" id="{D95B1CF7-30AD-446D-BB48-437779BB20A2}"/>
              </a:ext>
            </a:extLst>
          </p:cNvPr>
          <p:cNvSpPr>
            <a:spLocks noGrp="1"/>
          </p:cNvSpPr>
          <p:nvPr>
            <p:ph sz="quarter" idx="20" hasCustomPrompt="1"/>
          </p:nvPr>
        </p:nvSpPr>
        <p:spPr>
          <a:xfrm>
            <a:off x="6645187"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Tree>
    <p:extLst>
      <p:ext uri="{BB962C8B-B14F-4D97-AF65-F5344CB8AC3E}">
        <p14:creationId xmlns:p14="http://schemas.microsoft.com/office/powerpoint/2010/main" val="335246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wi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a:t>Two-column with bullets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1714500"/>
            <a:ext cx="5248274" cy="4495800"/>
          </a:xfrm>
        </p:spPr>
        <p:txBody>
          <a:bodyPr/>
          <a:lstStyle>
            <a:lvl1pPr>
              <a:defRPr sz="2400"/>
            </a:lvl1pPr>
            <a:lvl2pPr>
              <a:defRPr sz="2000"/>
            </a:lvl2pPr>
            <a:lvl3pPr>
              <a:defRPr sz="1800"/>
            </a:lvl3pPr>
            <a:lvl4pPr>
              <a:defRPr sz="1600"/>
            </a:lvl4pPr>
            <a:lvl5pPr>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1714500"/>
            <a:ext cx="5248276" cy="4495800"/>
          </a:xfrm>
        </p:spPr>
        <p:txBody>
          <a:bodyPr/>
          <a:lstStyle>
            <a:lvl1pPr>
              <a:defRPr sz="2400"/>
            </a:lvl1pPr>
            <a:lvl2pPr>
              <a:defRPr sz="2000"/>
            </a:lvl2pPr>
            <a:lvl3pPr>
              <a:defRPr sz="1800"/>
            </a:lvl3pPr>
            <a:lvl4pPr>
              <a:defRPr sz="1600"/>
            </a:lvl4pPr>
            <a:lvl5pPr>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285F99-D5A6-480F-A674-A76B9194560B}"/>
              </a:ext>
            </a:extLst>
          </p:cNvPr>
          <p:cNvSpPr>
            <a:spLocks noGrp="1"/>
          </p:cNvSpPr>
          <p:nvPr>
            <p:ph type="dt" sz="half" idx="10"/>
          </p:nvPr>
        </p:nvSpPr>
        <p:spPr/>
        <p:txBody>
          <a:bodyPr/>
          <a:lstStyle/>
          <a:p>
            <a:fld id="{78F81811-9472-A94F-88A9-95080FEF0824}" type="datetime1">
              <a:rPr lang="en-GB" smtClean="0"/>
              <a:t>11/07/2024</a:t>
            </a:fld>
            <a:endParaRPr lang="en-US"/>
          </a:p>
        </p:txBody>
      </p:sp>
      <p:sp>
        <p:nvSpPr>
          <p:cNvPr id="6" name="Footer Placeholder 5">
            <a:extLst>
              <a:ext uri="{FF2B5EF4-FFF2-40B4-BE49-F238E27FC236}">
                <a16:creationId xmlns:a16="http://schemas.microsoft.com/office/drawing/2014/main" id="{A46AC62E-3DD2-43DB-9AAA-009DDB88F8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B9EF5C-832F-4F15-B95C-60157E7BD831}"/>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719398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 Large Image 4 – Anthracite">
    <p:bg>
      <p:bgPr>
        <a:solidFill>
          <a:schemeClr val="accent5"/>
        </a:solidFill>
        <a:effectLst/>
      </p:bgPr>
    </p:bg>
    <p:spTree>
      <p:nvGrpSpPr>
        <p:cNvPr id="1" name=""/>
        <p:cNvGrpSpPr/>
        <p:nvPr/>
      </p:nvGrpSpPr>
      <p:grpSpPr>
        <a:xfrm>
          <a:off x="0" y="0"/>
          <a:ext cx="0" cy="0"/>
          <a:chOff x="0" y="0"/>
          <a:chExt cx="0" cy="0"/>
        </a:xfrm>
      </p:grpSpPr>
      <p:sp>
        <p:nvSpPr>
          <p:cNvPr id="13" name="Picture Placeholder 13">
            <a:extLst>
              <a:ext uri="{FF2B5EF4-FFF2-40B4-BE49-F238E27FC236}">
                <a16:creationId xmlns:a16="http://schemas.microsoft.com/office/drawing/2014/main" id="{B719D648-B84E-79B4-FBB3-DC237ABAFA04}"/>
              </a:ext>
            </a:extLst>
          </p:cNvPr>
          <p:cNvSpPr>
            <a:spLocks noGrp="1"/>
          </p:cNvSpPr>
          <p:nvPr>
            <p:ph type="pic" sz="quarter" idx="18"/>
          </p:nvPr>
        </p:nvSpPr>
        <p:spPr>
          <a:xfrm>
            <a:off x="8048884" y="342900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4" name="Picture Placeholder 13">
            <a:extLst>
              <a:ext uri="{FF2B5EF4-FFF2-40B4-BE49-F238E27FC236}">
                <a16:creationId xmlns:a16="http://schemas.microsoft.com/office/drawing/2014/main" id="{2BBCE0BB-20F2-0516-BED0-03622F2D7F9C}"/>
              </a:ext>
            </a:extLst>
          </p:cNvPr>
          <p:cNvSpPr>
            <a:spLocks noGrp="1"/>
          </p:cNvSpPr>
          <p:nvPr>
            <p:ph type="pic" sz="quarter" idx="19"/>
          </p:nvPr>
        </p:nvSpPr>
        <p:spPr>
          <a:xfrm>
            <a:off x="8048884" y="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1" name="Picture Placeholder 13">
            <a:extLst>
              <a:ext uri="{FF2B5EF4-FFF2-40B4-BE49-F238E27FC236}">
                <a16:creationId xmlns:a16="http://schemas.microsoft.com/office/drawing/2014/main" id="{875F8B7E-921E-45CA-D3B6-84A264F771A8}"/>
              </a:ext>
            </a:extLst>
          </p:cNvPr>
          <p:cNvSpPr>
            <a:spLocks noGrp="1"/>
          </p:cNvSpPr>
          <p:nvPr>
            <p:ph type="pic" sz="quarter" idx="17"/>
          </p:nvPr>
        </p:nvSpPr>
        <p:spPr>
          <a:xfrm>
            <a:off x="3872884" y="342900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361768913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a:t>Two-column with subtitle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2133600"/>
            <a:ext cx="5248274" cy="4076700"/>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2133598"/>
            <a:ext cx="5248276" cy="4076700"/>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9D7037-6014-41C7-AAA4-041F7B6E5108}"/>
              </a:ext>
            </a:extLst>
          </p:cNvPr>
          <p:cNvSpPr>
            <a:spLocks noGrp="1"/>
          </p:cNvSpPr>
          <p:nvPr>
            <p:ph type="body" sz="quarter" idx="10" hasCustomPrompt="1"/>
          </p:nvPr>
        </p:nvSpPr>
        <p:spPr>
          <a:xfrm>
            <a:off x="619125" y="1455968"/>
            <a:ext cx="10972800" cy="258532"/>
          </a:xfrm>
        </p:spPr>
        <p:txBody>
          <a:bodyPr/>
          <a:lstStyle>
            <a:lvl1pPr marL="0" indent="0">
              <a:buNone/>
              <a:defRPr sz="1200" b="1" i="0" cap="all" spc="300" baseline="0"/>
            </a:lvl1pPr>
          </a:lstStyle>
          <a:p>
            <a:pPr lvl="0"/>
            <a:r>
              <a:rPr lang="en-US"/>
              <a:t>Enter subtitle</a:t>
            </a:r>
          </a:p>
        </p:txBody>
      </p:sp>
      <p:sp>
        <p:nvSpPr>
          <p:cNvPr id="6" name="Date Placeholder 5">
            <a:extLst>
              <a:ext uri="{FF2B5EF4-FFF2-40B4-BE49-F238E27FC236}">
                <a16:creationId xmlns:a16="http://schemas.microsoft.com/office/drawing/2014/main" id="{B7882DCB-3FBB-4107-96D9-358054987DA9}"/>
              </a:ext>
            </a:extLst>
          </p:cNvPr>
          <p:cNvSpPr>
            <a:spLocks noGrp="1"/>
          </p:cNvSpPr>
          <p:nvPr>
            <p:ph type="dt" sz="half" idx="11"/>
          </p:nvPr>
        </p:nvSpPr>
        <p:spPr/>
        <p:txBody>
          <a:bodyPr/>
          <a:lstStyle/>
          <a:p>
            <a:fld id="{327ADCC1-8B04-E649-BCD0-2AEB4A0BE1E4}" type="datetime1">
              <a:rPr lang="en-GB" smtClean="0"/>
              <a:t>11/07/2024</a:t>
            </a:fld>
            <a:endParaRPr lang="en-US"/>
          </a:p>
        </p:txBody>
      </p:sp>
      <p:sp>
        <p:nvSpPr>
          <p:cNvPr id="7" name="Footer Placeholder 6">
            <a:extLst>
              <a:ext uri="{FF2B5EF4-FFF2-40B4-BE49-F238E27FC236}">
                <a16:creationId xmlns:a16="http://schemas.microsoft.com/office/drawing/2014/main" id="{DE50B923-C7E4-4160-8DCE-6199F6C430EF}"/>
              </a:ext>
            </a:extLst>
          </p:cNvPr>
          <p:cNvSpPr>
            <a:spLocks noGrp="1"/>
          </p:cNvSpPr>
          <p:nvPr>
            <p:ph type="ftr" sz="quarter" idx="12"/>
          </p:nvPr>
        </p:nvSpPr>
        <p:spPr/>
        <p:txBody>
          <a:bodyPr/>
          <a:lstStyle/>
          <a:p>
            <a:endParaRPr lang="en-US"/>
          </a:p>
        </p:txBody>
      </p:sp>
      <p:sp>
        <p:nvSpPr>
          <p:cNvPr id="8" name="Slide Number Placeholder 7">
            <a:extLst>
              <a:ext uri="{FF2B5EF4-FFF2-40B4-BE49-F238E27FC236}">
                <a16:creationId xmlns:a16="http://schemas.microsoft.com/office/drawing/2014/main" id="{C6778C9A-1C98-4EC3-A992-895A3DF0E693}"/>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678404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orient="horz" pos="840">
          <p15:clr>
            <a:srgbClr val="9FCC3B"/>
          </p15:clr>
        </p15:guide>
        <p15:guide id="3" orient="horz" pos="1128">
          <p15:clr>
            <a:srgbClr val="9FCC3B"/>
          </p15:clr>
        </p15:guide>
        <p15:guide id="4" orient="horz" pos="1344">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wo Content, Subtitle, an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a:t>Two-column, subtitle, bullets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2133601"/>
            <a:ext cx="5248274" cy="4076699"/>
          </a:xfrm>
        </p:spPr>
        <p:txBody>
          <a:bodyPr/>
          <a:lstStyle>
            <a:lvl1pPr>
              <a:defRPr sz="2400"/>
            </a:lvl1pPr>
            <a:lvl2pPr>
              <a:defRPr sz="2000"/>
            </a:lvl2pPr>
            <a:lvl3pPr>
              <a:defRPr sz="1800"/>
            </a:lvl3pPr>
            <a:lvl4pPr>
              <a:defRPr sz="1600"/>
            </a:lvl4pPr>
            <a:lvl5pPr>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2133600"/>
            <a:ext cx="5248276" cy="4076699"/>
          </a:xfrm>
        </p:spPr>
        <p:txBody>
          <a:bodyPr/>
          <a:lstStyle>
            <a:lvl1pPr>
              <a:defRPr sz="2400"/>
            </a:lvl1pPr>
            <a:lvl2pPr>
              <a:defRPr sz="2000"/>
            </a:lvl2pPr>
            <a:lvl3pPr>
              <a:defRPr sz="1800"/>
            </a:lvl3pPr>
            <a:lvl4pPr>
              <a:defRPr sz="1600"/>
            </a:lvl4pPr>
            <a:lvl5pPr>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48919E-8A8C-4C90-854E-20FDD2FCCD9E}"/>
              </a:ext>
            </a:extLst>
          </p:cNvPr>
          <p:cNvSpPr>
            <a:spLocks noGrp="1"/>
          </p:cNvSpPr>
          <p:nvPr>
            <p:ph type="body" sz="quarter" idx="10" hasCustomPrompt="1"/>
          </p:nvPr>
        </p:nvSpPr>
        <p:spPr>
          <a:xfrm>
            <a:off x="619125" y="1455968"/>
            <a:ext cx="10972800" cy="258532"/>
          </a:xfrm>
        </p:spPr>
        <p:txBody>
          <a:bodyPr/>
          <a:lstStyle>
            <a:lvl1pPr marL="0" indent="0">
              <a:buNone/>
              <a:defRPr sz="1200" b="1" i="0" cap="all" spc="300" baseline="0"/>
            </a:lvl1pPr>
          </a:lstStyle>
          <a:p>
            <a:pPr lvl="0"/>
            <a:r>
              <a:rPr lang="en-US"/>
              <a:t>Enter subtitle</a:t>
            </a:r>
          </a:p>
        </p:txBody>
      </p:sp>
      <p:sp>
        <p:nvSpPr>
          <p:cNvPr id="6" name="Date Placeholder 5">
            <a:extLst>
              <a:ext uri="{FF2B5EF4-FFF2-40B4-BE49-F238E27FC236}">
                <a16:creationId xmlns:a16="http://schemas.microsoft.com/office/drawing/2014/main" id="{CFEA9DE9-1720-43CB-BEB4-4A471EA86C1F}"/>
              </a:ext>
            </a:extLst>
          </p:cNvPr>
          <p:cNvSpPr>
            <a:spLocks noGrp="1"/>
          </p:cNvSpPr>
          <p:nvPr>
            <p:ph type="dt" sz="half" idx="11"/>
          </p:nvPr>
        </p:nvSpPr>
        <p:spPr/>
        <p:txBody>
          <a:bodyPr/>
          <a:lstStyle/>
          <a:p>
            <a:fld id="{50B47E2F-C8EA-204B-97B1-0EDC92C09189}" type="datetime1">
              <a:rPr lang="en-GB" smtClean="0"/>
              <a:t>11/07/2024</a:t>
            </a:fld>
            <a:endParaRPr lang="en-US"/>
          </a:p>
        </p:txBody>
      </p:sp>
      <p:sp>
        <p:nvSpPr>
          <p:cNvPr id="7" name="Footer Placeholder 6">
            <a:extLst>
              <a:ext uri="{FF2B5EF4-FFF2-40B4-BE49-F238E27FC236}">
                <a16:creationId xmlns:a16="http://schemas.microsoft.com/office/drawing/2014/main" id="{C644196F-CE34-473D-A802-821F7968F214}"/>
              </a:ext>
            </a:extLst>
          </p:cNvPr>
          <p:cNvSpPr>
            <a:spLocks noGrp="1"/>
          </p:cNvSpPr>
          <p:nvPr>
            <p:ph type="ftr" sz="quarter" idx="12"/>
          </p:nvPr>
        </p:nvSpPr>
        <p:spPr/>
        <p:txBody>
          <a:bodyPr/>
          <a:lstStyle/>
          <a:p>
            <a:endParaRPr lang="en-US"/>
          </a:p>
        </p:txBody>
      </p:sp>
      <p:sp>
        <p:nvSpPr>
          <p:cNvPr id="8" name="Slide Number Placeholder 7">
            <a:extLst>
              <a:ext uri="{FF2B5EF4-FFF2-40B4-BE49-F238E27FC236}">
                <a16:creationId xmlns:a16="http://schemas.microsoft.com/office/drawing/2014/main" id="{AF4E16D6-76D0-4B95-931F-9F32F34A84E0}"/>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740645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orient="horz" pos="840">
          <p15:clr>
            <a:srgbClr val="9FCC3B"/>
          </p15:clr>
        </p15:guide>
        <p15:guide id="3" orient="horz" pos="1128">
          <p15:clr>
            <a:srgbClr val="9FCC3B"/>
          </p15:clr>
        </p15:guide>
        <p15:guide id="4" orient="horz" pos="1344">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17ECE-DA96-4373-B8B2-4E847C5ACBA3}"/>
              </a:ext>
            </a:extLst>
          </p:cNvPr>
          <p:cNvSpPr>
            <a:spLocks noGrp="1"/>
          </p:cNvSpPr>
          <p:nvPr>
            <p:ph type="title" hasCustomPrompt="1"/>
          </p:nvPr>
        </p:nvSpPr>
        <p:spPr>
          <a:xfrm>
            <a:off x="609599" y="1995221"/>
            <a:ext cx="8067261" cy="1900504"/>
          </a:xfrm>
        </p:spPr>
        <p:txBody>
          <a:bodyPr anchor="b" anchorCtr="0"/>
          <a:lstStyle>
            <a:lvl1pPr>
              <a:defRPr sz="4400"/>
            </a:lvl1pPr>
          </a:lstStyle>
          <a:p>
            <a:r>
              <a:rPr lang="en-US"/>
              <a:t>Enter quote here. Reposition quote mark graphics to frame the quote.</a:t>
            </a:r>
          </a:p>
        </p:txBody>
      </p:sp>
      <p:sp>
        <p:nvSpPr>
          <p:cNvPr id="6" name="Text Placeholder 15">
            <a:extLst>
              <a:ext uri="{FF2B5EF4-FFF2-40B4-BE49-F238E27FC236}">
                <a16:creationId xmlns:a16="http://schemas.microsoft.com/office/drawing/2014/main" id="{2AB32ED6-534B-4417-86C2-7D43CBC56BD1}"/>
              </a:ext>
            </a:extLst>
          </p:cNvPr>
          <p:cNvSpPr>
            <a:spLocks noGrp="1"/>
          </p:cNvSpPr>
          <p:nvPr>
            <p:ph type="body" sz="quarter" idx="13" hasCustomPrompt="1"/>
          </p:nvPr>
        </p:nvSpPr>
        <p:spPr>
          <a:xfrm>
            <a:off x="300036" y="1981200"/>
            <a:ext cx="309563" cy="309563"/>
          </a:xfrm>
          <a:blipFill>
            <a:blip r:embed="rId2">
              <a:extLst>
                <a:ext uri="{28A0092B-C50C-407E-A947-70E740481C1C}">
                  <a14:useLocalDpi xmlns:a14="http://schemas.microsoft.com/office/drawing/2010/main" val="0"/>
                </a:ext>
              </a:extLst>
            </a:blip>
            <a:stretch>
              <a:fillRect/>
            </a:stretch>
          </a:blipFill>
        </p:spPr>
        <p:txBody>
          <a:bodyPr/>
          <a:lstStyle>
            <a:lvl1pPr marL="0" indent="0">
              <a:buNone/>
              <a:defRPr sz="100"/>
            </a:lvl1pPr>
            <a:lvl2pPr marL="228600" indent="0">
              <a:buNone/>
              <a:defRPr sz="1000"/>
            </a:lvl2pPr>
            <a:lvl3pPr marL="457200" indent="0">
              <a:buNone/>
              <a:defRPr sz="1000"/>
            </a:lvl3pPr>
            <a:lvl4pPr marL="685800" indent="0">
              <a:buNone/>
              <a:defRPr sz="1000"/>
            </a:lvl4pPr>
            <a:lvl5pPr marL="685800" indent="0">
              <a:buNone/>
              <a:defRPr sz="1000"/>
            </a:lvl5pPr>
          </a:lstStyle>
          <a:p>
            <a:pPr lvl="0"/>
            <a:r>
              <a:rPr lang="en-US"/>
              <a:t> </a:t>
            </a:r>
          </a:p>
        </p:txBody>
      </p:sp>
      <p:sp>
        <p:nvSpPr>
          <p:cNvPr id="7" name="Text Placeholder 15">
            <a:extLst>
              <a:ext uri="{FF2B5EF4-FFF2-40B4-BE49-F238E27FC236}">
                <a16:creationId xmlns:a16="http://schemas.microsoft.com/office/drawing/2014/main" id="{12DE8EBE-FC95-451D-BADD-B5580296FA70}"/>
              </a:ext>
            </a:extLst>
          </p:cNvPr>
          <p:cNvSpPr>
            <a:spLocks noGrp="1"/>
          </p:cNvSpPr>
          <p:nvPr>
            <p:ph type="body" sz="quarter" idx="14" hasCustomPrompt="1"/>
          </p:nvPr>
        </p:nvSpPr>
        <p:spPr>
          <a:xfrm>
            <a:off x="5264150" y="3274218"/>
            <a:ext cx="309563" cy="309563"/>
          </a:xfrm>
          <a:blipFill>
            <a:blip r:embed="rId3">
              <a:extLst>
                <a:ext uri="{28A0092B-C50C-407E-A947-70E740481C1C}">
                  <a14:useLocalDpi xmlns:a14="http://schemas.microsoft.com/office/drawing/2010/main" val="0"/>
                </a:ext>
              </a:extLst>
            </a:blip>
            <a:stretch>
              <a:fillRect/>
            </a:stretch>
          </a:blipFill>
        </p:spPr>
        <p:txBody>
          <a:bodyPr/>
          <a:lstStyle>
            <a:lvl1pPr marL="0" indent="0">
              <a:buNone/>
              <a:defRPr sz="100"/>
            </a:lvl1pPr>
            <a:lvl2pPr marL="228600" indent="0">
              <a:buNone/>
              <a:defRPr sz="1000"/>
            </a:lvl2pPr>
            <a:lvl3pPr marL="457200" indent="0">
              <a:buNone/>
              <a:defRPr sz="1000"/>
            </a:lvl3pPr>
            <a:lvl4pPr marL="685800" indent="0">
              <a:buNone/>
              <a:defRPr sz="1000"/>
            </a:lvl4pPr>
            <a:lvl5pPr marL="685800" indent="0">
              <a:buNone/>
              <a:defRPr sz="1000"/>
            </a:lvl5pPr>
          </a:lstStyle>
          <a:p>
            <a:pPr lvl="0"/>
            <a:r>
              <a:rPr lang="en-US"/>
              <a:t> </a:t>
            </a:r>
          </a:p>
        </p:txBody>
      </p:sp>
      <p:sp>
        <p:nvSpPr>
          <p:cNvPr id="9" name="Text Placeholder 8">
            <a:extLst>
              <a:ext uri="{FF2B5EF4-FFF2-40B4-BE49-F238E27FC236}">
                <a16:creationId xmlns:a16="http://schemas.microsoft.com/office/drawing/2014/main" id="{2CC38951-92FB-41A4-A9D4-F3B7D3577EC9}"/>
              </a:ext>
            </a:extLst>
          </p:cNvPr>
          <p:cNvSpPr>
            <a:spLocks noGrp="1"/>
          </p:cNvSpPr>
          <p:nvPr>
            <p:ph type="body" sz="quarter" idx="15" hasCustomPrompt="1"/>
          </p:nvPr>
        </p:nvSpPr>
        <p:spPr>
          <a:xfrm>
            <a:off x="609599" y="4127500"/>
            <a:ext cx="8067261" cy="369332"/>
          </a:xfrm>
        </p:spPr>
        <p:txBody>
          <a:bodyPr/>
          <a:lstStyle>
            <a:lvl1pPr marL="0" indent="0">
              <a:spcAft>
                <a:spcPts val="0"/>
              </a:spcAft>
              <a:buNone/>
              <a:defRPr sz="2000" b="1"/>
            </a:lvl1pPr>
          </a:lstStyle>
          <a:p>
            <a:pPr lvl="0"/>
            <a:r>
              <a:rPr lang="en-US"/>
              <a:t>Quoted person’s name</a:t>
            </a:r>
          </a:p>
        </p:txBody>
      </p:sp>
      <p:sp>
        <p:nvSpPr>
          <p:cNvPr id="11" name="Text Placeholder 10">
            <a:extLst>
              <a:ext uri="{FF2B5EF4-FFF2-40B4-BE49-F238E27FC236}">
                <a16:creationId xmlns:a16="http://schemas.microsoft.com/office/drawing/2014/main" id="{3C436BC0-B224-4E6F-99AF-155A3657C058}"/>
              </a:ext>
            </a:extLst>
          </p:cNvPr>
          <p:cNvSpPr>
            <a:spLocks noGrp="1"/>
          </p:cNvSpPr>
          <p:nvPr>
            <p:ph type="body" sz="quarter" idx="16" hasCustomPrompt="1"/>
          </p:nvPr>
        </p:nvSpPr>
        <p:spPr>
          <a:xfrm>
            <a:off x="609599" y="4496832"/>
            <a:ext cx="8067261" cy="313932"/>
          </a:xfrm>
        </p:spPr>
        <p:txBody>
          <a:bodyPr/>
          <a:lstStyle>
            <a:lvl1pPr marL="0" indent="0">
              <a:buNone/>
              <a:defRPr sz="1600"/>
            </a:lvl1pPr>
          </a:lstStyle>
          <a:p>
            <a:pPr lvl="0"/>
            <a:r>
              <a:rPr lang="en-US"/>
              <a:t>Quoted person’s affiliation</a:t>
            </a:r>
          </a:p>
        </p:txBody>
      </p:sp>
      <p:sp>
        <p:nvSpPr>
          <p:cNvPr id="3" name="Date Placeholder 2">
            <a:extLst>
              <a:ext uri="{FF2B5EF4-FFF2-40B4-BE49-F238E27FC236}">
                <a16:creationId xmlns:a16="http://schemas.microsoft.com/office/drawing/2014/main" id="{B11DEF90-4BC7-4449-B8ED-B9BEFD74704A}"/>
              </a:ext>
            </a:extLst>
          </p:cNvPr>
          <p:cNvSpPr>
            <a:spLocks noGrp="1"/>
          </p:cNvSpPr>
          <p:nvPr>
            <p:ph type="dt" sz="half" idx="17"/>
          </p:nvPr>
        </p:nvSpPr>
        <p:spPr/>
        <p:txBody>
          <a:bodyPr/>
          <a:lstStyle/>
          <a:p>
            <a:fld id="{DA4319A7-CB07-1944-9C6B-D7A0CE818B2E}" type="datetime1">
              <a:rPr lang="en-GB" smtClean="0"/>
              <a:t>11/07/2024</a:t>
            </a:fld>
            <a:endParaRPr lang="en-US"/>
          </a:p>
        </p:txBody>
      </p:sp>
      <p:sp>
        <p:nvSpPr>
          <p:cNvPr id="4" name="Footer Placeholder 3">
            <a:extLst>
              <a:ext uri="{FF2B5EF4-FFF2-40B4-BE49-F238E27FC236}">
                <a16:creationId xmlns:a16="http://schemas.microsoft.com/office/drawing/2014/main" id="{580F1DAA-08EC-40A3-9CC6-57B8099A6FAA}"/>
              </a:ext>
            </a:extLst>
          </p:cNvPr>
          <p:cNvSpPr>
            <a:spLocks noGrp="1"/>
          </p:cNvSpPr>
          <p:nvPr>
            <p:ph type="ftr" sz="quarter" idx="18"/>
          </p:nvPr>
        </p:nvSpPr>
        <p:spPr/>
        <p:txBody>
          <a:bodyPr/>
          <a:lstStyle/>
          <a:p>
            <a:endParaRPr lang="en-US"/>
          </a:p>
        </p:txBody>
      </p:sp>
      <p:sp>
        <p:nvSpPr>
          <p:cNvPr id="5" name="Slide Number Placeholder 4">
            <a:extLst>
              <a:ext uri="{FF2B5EF4-FFF2-40B4-BE49-F238E27FC236}">
                <a16:creationId xmlns:a16="http://schemas.microsoft.com/office/drawing/2014/main" id="{18D867C9-C0CC-45E6-BDB6-5AAA8DF8A9C3}"/>
              </a:ext>
            </a:extLst>
          </p:cNvPr>
          <p:cNvSpPr>
            <a:spLocks noGrp="1"/>
          </p:cNvSpPr>
          <p:nvPr>
            <p:ph type="sldNum" sz="quarter" idx="19"/>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1469977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48">
          <p15:clr>
            <a:srgbClr val="FBAE40"/>
          </p15:clr>
        </p15:guide>
        <p15:guide id="2" orient="horz" pos="2592">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11A3FE-4D6A-4FEE-B1CD-1FE73B8F23C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18036"/>
            <a:ext cx="7823200" cy="1421928"/>
          </a:xfrm>
        </p:spPr>
        <p:txBody>
          <a:bodyPr anchor="ctr" anchorCtr="0"/>
          <a:lstStyle>
            <a:lvl1pPr>
              <a:defRPr sz="4800"/>
            </a:lvl1pPr>
          </a:lstStyle>
          <a:p>
            <a:r>
              <a:rPr lang="en-US"/>
              <a:t>Section layout: Enter section name here</a:t>
            </a:r>
          </a:p>
        </p:txBody>
      </p:sp>
      <p:sp>
        <p:nvSpPr>
          <p:cNvPr id="4" name="TextBox 3">
            <a:extLst>
              <a:ext uri="{FF2B5EF4-FFF2-40B4-BE49-F238E27FC236}">
                <a16:creationId xmlns:a16="http://schemas.microsoft.com/office/drawing/2014/main" id="{5F57A28E-616E-40DC-A93F-E9E9E4852138}"/>
              </a:ext>
            </a:extLst>
          </p:cNvPr>
          <p:cNvSpPr txBox="1"/>
          <p:nvPr userDrawn="1"/>
        </p:nvSpPr>
        <p:spPr>
          <a:xfrm>
            <a:off x="1141084" y="6389813"/>
            <a:ext cx="3937296" cy="184666"/>
          </a:xfrm>
          <a:prstGeom prst="rect">
            <a:avLst/>
          </a:prstGeom>
          <a:noFill/>
        </p:spPr>
        <p:txBody>
          <a:bodyPr wrap="none" rtlCol="0">
            <a:spAutoFit/>
          </a:bodyPr>
          <a:lstStyle/>
          <a:p>
            <a:pPr algn="l"/>
            <a:r>
              <a:rPr lang="en-US" sz="600"/>
              <a:t>© 2023, Amazon Web Services, Inc. or its affiliates. All rights reserved. Amazon Confidential and Trademark.</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D8E64E7E-C7D7-5842-B34E-DD22090032AE}" type="datetime1">
              <a:rPr lang="en-GB" smtClean="0"/>
              <a:t>11/07/2024</a:t>
            </a:fld>
            <a:endParaRPr lang="en-US"/>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p>
            <a:fld id="{EB4B8DE2-A4E8-46E4-8BBF-D75455EFF32C}" type="slidenum">
              <a:rPr lang="en-US" smtClean="0"/>
              <a:pPr/>
              <a:t>‹#›</a:t>
            </a:fld>
            <a:endParaRPr lang="en-US"/>
          </a:p>
        </p:txBody>
      </p:sp>
      <p:pic>
        <p:nvPicPr>
          <p:cNvPr id="9" name="Picture 8">
            <a:extLst>
              <a:ext uri="{FF2B5EF4-FFF2-40B4-BE49-F238E27FC236}">
                <a16:creationId xmlns:a16="http://schemas.microsoft.com/office/drawing/2014/main" id="{9C5E28A0-3B8E-4865-89EE-429105F735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360" y="6335089"/>
            <a:ext cx="348827" cy="208700"/>
          </a:xfrm>
          <a:prstGeom prst="rect">
            <a:avLst/>
          </a:prstGeom>
        </p:spPr>
      </p:pic>
    </p:spTree>
    <p:extLst>
      <p:ext uri="{BB962C8B-B14F-4D97-AF65-F5344CB8AC3E}">
        <p14:creationId xmlns:p14="http://schemas.microsoft.com/office/powerpoint/2010/main" val="907119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Section Header O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B743620-822C-4F2E-9998-6E304D9548C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18036"/>
            <a:ext cx="7823200" cy="1421928"/>
          </a:xfrm>
        </p:spPr>
        <p:txBody>
          <a:bodyPr anchor="ctr" anchorCtr="0"/>
          <a:lstStyle>
            <a:lvl1pPr>
              <a:defRPr sz="4800"/>
            </a:lvl1pPr>
          </a:lstStyle>
          <a:p>
            <a:r>
              <a:rPr lang="en-US"/>
              <a:t>Section layout: Enter section name here</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938E4B2A-BC43-554D-9D25-BE9F93D1FD85}" type="datetime1">
              <a:rPr lang="en-GB" smtClean="0"/>
              <a:t>11/07/2024</a:t>
            </a:fld>
            <a:endParaRPr lang="en-US"/>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p>
            <a:fld id="{EB4B8DE2-A4E8-46E4-8BBF-D75455EFF32C}" type="slidenum">
              <a:rPr lang="en-US" smtClean="0"/>
              <a:pPr/>
              <a:t>‹#›</a:t>
            </a:fld>
            <a:endParaRPr lang="en-US"/>
          </a:p>
        </p:txBody>
      </p:sp>
      <p:pic>
        <p:nvPicPr>
          <p:cNvPr id="10" name="Picture 9">
            <a:extLst>
              <a:ext uri="{FF2B5EF4-FFF2-40B4-BE49-F238E27FC236}">
                <a16:creationId xmlns:a16="http://schemas.microsoft.com/office/drawing/2014/main" id="{94D5B3FF-A08D-44FC-A0AE-D869ED9C1CF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360" y="6335089"/>
            <a:ext cx="348827" cy="208700"/>
          </a:xfrm>
          <a:prstGeom prst="rect">
            <a:avLst/>
          </a:prstGeom>
        </p:spPr>
      </p:pic>
      <p:sp>
        <p:nvSpPr>
          <p:cNvPr id="5" name="TextBox 4">
            <a:extLst>
              <a:ext uri="{FF2B5EF4-FFF2-40B4-BE49-F238E27FC236}">
                <a16:creationId xmlns:a16="http://schemas.microsoft.com/office/drawing/2014/main" id="{EB94ED88-FF06-1099-A3AE-D914A51842C4}"/>
              </a:ext>
            </a:extLst>
          </p:cNvPr>
          <p:cNvSpPr txBox="1"/>
          <p:nvPr userDrawn="1"/>
        </p:nvSpPr>
        <p:spPr>
          <a:xfrm>
            <a:off x="1141084" y="6389813"/>
            <a:ext cx="3937296" cy="184666"/>
          </a:xfrm>
          <a:prstGeom prst="rect">
            <a:avLst/>
          </a:prstGeom>
          <a:noFill/>
        </p:spPr>
        <p:txBody>
          <a:bodyPr wrap="none" rtlCol="0">
            <a:spAutoFit/>
          </a:bodyPr>
          <a:lstStyle/>
          <a:p>
            <a:pPr algn="l"/>
            <a:r>
              <a:rPr lang="en-US" sz="600"/>
              <a:t>© 2023, Amazon Web Services, Inc. or its affiliates. All rights reserved. Amazon Confidential and Trademark.</a:t>
            </a:r>
          </a:p>
        </p:txBody>
      </p:sp>
    </p:spTree>
    <p:extLst>
      <p:ext uri="{BB962C8B-B14F-4D97-AF65-F5344CB8AC3E}">
        <p14:creationId xmlns:p14="http://schemas.microsoft.com/office/powerpoint/2010/main" val="3438376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Section Header Option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1B7E57E-945E-46D1-BD61-D6921E80A8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18036"/>
            <a:ext cx="7823200" cy="1421928"/>
          </a:xfrm>
        </p:spPr>
        <p:txBody>
          <a:bodyPr anchor="ctr" anchorCtr="0"/>
          <a:lstStyle>
            <a:lvl1pPr>
              <a:defRPr sz="4800"/>
            </a:lvl1pPr>
          </a:lstStyle>
          <a:p>
            <a:r>
              <a:rPr lang="en-US"/>
              <a:t>Section layout: Enter section name here</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9D139E60-5370-524E-BF69-C1530C1ABDCA}" type="datetime1">
              <a:rPr lang="en-GB" smtClean="0"/>
              <a:t>11/07/2024</a:t>
            </a:fld>
            <a:endParaRPr lang="en-US"/>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p>
            <a:fld id="{EB4B8DE2-A4E8-46E4-8BBF-D75455EFF32C}" type="slidenum">
              <a:rPr lang="en-US" smtClean="0"/>
              <a:pPr/>
              <a:t>‹#›</a:t>
            </a:fld>
            <a:endParaRPr lang="en-US"/>
          </a:p>
        </p:txBody>
      </p:sp>
      <p:pic>
        <p:nvPicPr>
          <p:cNvPr id="9" name="Picture 8">
            <a:extLst>
              <a:ext uri="{FF2B5EF4-FFF2-40B4-BE49-F238E27FC236}">
                <a16:creationId xmlns:a16="http://schemas.microsoft.com/office/drawing/2014/main" id="{375968E3-0DF7-407B-9A2D-1A1AE08904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360" y="6335089"/>
            <a:ext cx="348827" cy="208700"/>
          </a:xfrm>
          <a:prstGeom prst="rect">
            <a:avLst/>
          </a:prstGeom>
        </p:spPr>
      </p:pic>
      <p:sp>
        <p:nvSpPr>
          <p:cNvPr id="3" name="TextBox 2">
            <a:extLst>
              <a:ext uri="{FF2B5EF4-FFF2-40B4-BE49-F238E27FC236}">
                <a16:creationId xmlns:a16="http://schemas.microsoft.com/office/drawing/2014/main" id="{E658F4D7-9565-5C9C-3450-6D875B7C0576}"/>
              </a:ext>
            </a:extLst>
          </p:cNvPr>
          <p:cNvSpPr txBox="1"/>
          <p:nvPr userDrawn="1"/>
        </p:nvSpPr>
        <p:spPr>
          <a:xfrm>
            <a:off x="1141084" y="6389813"/>
            <a:ext cx="3937296" cy="184666"/>
          </a:xfrm>
          <a:prstGeom prst="rect">
            <a:avLst/>
          </a:prstGeom>
          <a:noFill/>
        </p:spPr>
        <p:txBody>
          <a:bodyPr wrap="none" rtlCol="0">
            <a:spAutoFit/>
          </a:bodyPr>
          <a:lstStyle/>
          <a:p>
            <a:pPr algn="l"/>
            <a:r>
              <a:rPr lang="en-US" sz="600"/>
              <a:t>© 2023, Amazon Web Services, Inc. or its affiliates. All rights reserved. Amazon Confidential and Trademark.</a:t>
            </a:r>
          </a:p>
        </p:txBody>
      </p:sp>
    </p:spTree>
    <p:extLst>
      <p:ext uri="{BB962C8B-B14F-4D97-AF65-F5344CB8AC3E}">
        <p14:creationId xmlns:p14="http://schemas.microsoft.com/office/powerpoint/2010/main" val="2268750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Section Header Option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042FDE-DD19-41FD-8B6F-87590D7D76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47"/>
          <a:stretch/>
        </p:blipFill>
        <p:spPr>
          <a:xfrm>
            <a:off x="0" y="0"/>
            <a:ext cx="12191999" cy="68580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18036"/>
            <a:ext cx="7823200" cy="1421928"/>
          </a:xfrm>
        </p:spPr>
        <p:txBody>
          <a:bodyPr anchor="ctr" anchorCtr="0"/>
          <a:lstStyle>
            <a:lvl1pPr>
              <a:defRPr sz="4800"/>
            </a:lvl1pPr>
          </a:lstStyle>
          <a:p>
            <a:r>
              <a:rPr lang="en-US"/>
              <a:t>Section layout: Enter section name here</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D7AB10E0-F053-4547-A556-0287E4449CB3}" type="datetime1">
              <a:rPr lang="en-GB" smtClean="0"/>
              <a:t>11/07/2024</a:t>
            </a:fld>
            <a:endParaRPr lang="en-US"/>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p>
            <a:fld id="{EB4B8DE2-A4E8-46E4-8BBF-D75455EFF32C}" type="slidenum">
              <a:rPr lang="en-US" smtClean="0"/>
              <a:pPr/>
              <a:t>‹#›</a:t>
            </a:fld>
            <a:endParaRPr lang="en-US"/>
          </a:p>
        </p:txBody>
      </p:sp>
      <p:pic>
        <p:nvPicPr>
          <p:cNvPr id="11" name="Picture 10">
            <a:extLst>
              <a:ext uri="{FF2B5EF4-FFF2-40B4-BE49-F238E27FC236}">
                <a16:creationId xmlns:a16="http://schemas.microsoft.com/office/drawing/2014/main" id="{0AAAC885-C2D4-4F14-8900-38C88CAB96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360" y="6335089"/>
            <a:ext cx="348827" cy="208700"/>
          </a:xfrm>
          <a:prstGeom prst="rect">
            <a:avLst/>
          </a:prstGeom>
        </p:spPr>
      </p:pic>
      <p:sp>
        <p:nvSpPr>
          <p:cNvPr id="3" name="TextBox 2">
            <a:extLst>
              <a:ext uri="{FF2B5EF4-FFF2-40B4-BE49-F238E27FC236}">
                <a16:creationId xmlns:a16="http://schemas.microsoft.com/office/drawing/2014/main" id="{897AC609-99AE-BEA6-D3AE-4466A2C2C538}"/>
              </a:ext>
            </a:extLst>
          </p:cNvPr>
          <p:cNvSpPr txBox="1"/>
          <p:nvPr userDrawn="1"/>
        </p:nvSpPr>
        <p:spPr>
          <a:xfrm>
            <a:off x="1141084" y="6389813"/>
            <a:ext cx="3937296" cy="184666"/>
          </a:xfrm>
          <a:prstGeom prst="rect">
            <a:avLst/>
          </a:prstGeom>
          <a:noFill/>
        </p:spPr>
        <p:txBody>
          <a:bodyPr wrap="none" rtlCol="0">
            <a:spAutoFit/>
          </a:bodyPr>
          <a:lstStyle/>
          <a:p>
            <a:pPr algn="l"/>
            <a:r>
              <a:rPr lang="en-US" sz="600"/>
              <a:t>© 2023, Amazon Web Services, Inc. or its affiliates. All rights reserved. Amazon Confidential and Trademark.</a:t>
            </a:r>
          </a:p>
        </p:txBody>
      </p:sp>
    </p:spTree>
    <p:extLst>
      <p:ext uri="{BB962C8B-B14F-4D97-AF65-F5344CB8AC3E}">
        <p14:creationId xmlns:p14="http://schemas.microsoft.com/office/powerpoint/2010/main" val="390030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Co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a:t>Code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714500"/>
            <a:ext cx="10972800" cy="4495800"/>
          </a:xfrm>
        </p:spPr>
        <p:txBody>
          <a:bodyPr/>
          <a:lstStyle>
            <a:lvl1pPr marL="0" indent="0">
              <a:spcAft>
                <a:spcPts val="600"/>
              </a:spcAft>
              <a:buNone/>
              <a:defRPr sz="1800">
                <a:latin typeface="Lucida Console" panose="020B0609040504020204" pitchFamily="49" charset="0"/>
              </a:defRPr>
            </a:lvl1pPr>
            <a:lvl2pPr marL="228600" indent="0">
              <a:spcAft>
                <a:spcPts val="600"/>
              </a:spcAft>
              <a:buNone/>
              <a:defRPr sz="1800">
                <a:latin typeface="Lucida Console" panose="020B0609040504020204" pitchFamily="49" charset="0"/>
              </a:defRPr>
            </a:lvl2pPr>
            <a:lvl3pPr marL="457200" indent="0">
              <a:spcAft>
                <a:spcPts val="600"/>
              </a:spcAft>
              <a:buNone/>
              <a:defRPr sz="1800">
                <a:latin typeface="Lucida Console" panose="020B0609040504020204" pitchFamily="49" charset="0"/>
              </a:defRPr>
            </a:lvl3pPr>
            <a:lvl4pPr marL="685800" indent="0">
              <a:spcAft>
                <a:spcPts val="600"/>
              </a:spcAft>
              <a:buNone/>
              <a:defRPr sz="1800">
                <a:latin typeface="Lucida Console" panose="020B0609040504020204" pitchFamily="49" charset="0"/>
              </a:defRPr>
            </a:lvl4pPr>
            <a:lvl5pPr marL="914400" indent="0">
              <a:spcAft>
                <a:spcPts val="600"/>
              </a:spcAft>
              <a:buNone/>
              <a:defRPr sz="1800">
                <a:latin typeface="Lucida Console" panose="020B0609040504020204" pitchFamily="49" charset="0"/>
              </a:defRPr>
            </a:lvl5pPr>
          </a:lstStyle>
          <a:p>
            <a:pPr lvl="0"/>
            <a:r>
              <a:rPr lang="en-US"/>
              <a:t>Type or paste plain-text code here; or click icon to add image</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09EAB3-8007-4FDC-BADB-BADCE0CE1871}"/>
              </a:ext>
            </a:extLst>
          </p:cNvPr>
          <p:cNvSpPr>
            <a:spLocks noGrp="1"/>
          </p:cNvSpPr>
          <p:nvPr>
            <p:ph type="dt" sz="half" idx="10"/>
          </p:nvPr>
        </p:nvSpPr>
        <p:spPr/>
        <p:txBody>
          <a:bodyPr/>
          <a:lstStyle/>
          <a:p>
            <a:fld id="{0349CE81-9932-CD49-A414-B81B82F82CB7}" type="datetime1">
              <a:rPr lang="en-GB" smtClean="0"/>
              <a:t>11/07/2024</a:t>
            </a:fld>
            <a:endParaRPr lang="en-US"/>
          </a:p>
        </p:txBody>
      </p:sp>
      <p:sp>
        <p:nvSpPr>
          <p:cNvPr id="5" name="Footer Placeholder 4">
            <a:extLst>
              <a:ext uri="{FF2B5EF4-FFF2-40B4-BE49-F238E27FC236}">
                <a16:creationId xmlns:a16="http://schemas.microsoft.com/office/drawing/2014/main" id="{A5375AEC-53B6-4043-9677-30AD83B02F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F51AD4-FDAE-4E07-B685-874180F1021C}"/>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651651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Code -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a:t>Two-column code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1714500"/>
            <a:ext cx="5248274" cy="4495800"/>
          </a:xfrm>
        </p:spPr>
        <p:txBody>
          <a:bodyPr/>
          <a:lstStyle>
            <a:lvl1pPr marL="0" indent="0">
              <a:spcAft>
                <a:spcPts val="600"/>
              </a:spcAft>
              <a:buNone/>
              <a:defRPr sz="1800">
                <a:latin typeface="Lucida Console" panose="020B0609040504020204" pitchFamily="49" charset="0"/>
              </a:defRPr>
            </a:lvl1pPr>
            <a:lvl2pPr marL="228600" indent="0">
              <a:spcAft>
                <a:spcPts val="600"/>
              </a:spcAft>
              <a:buNone/>
              <a:defRPr sz="1800">
                <a:latin typeface="Lucida Console" panose="020B0609040504020204" pitchFamily="49" charset="0"/>
              </a:defRPr>
            </a:lvl2pPr>
            <a:lvl3pPr marL="457200" indent="0">
              <a:spcAft>
                <a:spcPts val="600"/>
              </a:spcAft>
              <a:buNone/>
              <a:defRPr sz="1800">
                <a:latin typeface="Lucida Console" panose="020B0609040504020204" pitchFamily="49" charset="0"/>
              </a:defRPr>
            </a:lvl3pPr>
            <a:lvl4pPr marL="685800" indent="0">
              <a:spcAft>
                <a:spcPts val="600"/>
              </a:spcAft>
              <a:buNone/>
              <a:defRPr sz="1800">
                <a:latin typeface="Lucida Console" panose="020B0609040504020204" pitchFamily="49" charset="0"/>
              </a:defRPr>
            </a:lvl4pPr>
            <a:lvl5pPr marL="914400" indent="0">
              <a:spcAft>
                <a:spcPts val="600"/>
              </a:spcAft>
              <a:buNone/>
              <a:defRPr sz="1800">
                <a:latin typeface="Lucida Console" panose="020B0609040504020204" pitchFamily="49" charset="0"/>
              </a:defRPr>
            </a:lvl5pPr>
          </a:lstStyle>
          <a:p>
            <a:pPr lvl="0"/>
            <a:r>
              <a:rPr lang="en-US"/>
              <a:t>Enter code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1714500"/>
            <a:ext cx="5248276" cy="4495800"/>
          </a:xfrm>
        </p:spPr>
        <p:txBody>
          <a:bodyPr/>
          <a:lstStyle>
            <a:lvl1pPr marL="0" indent="0">
              <a:spcAft>
                <a:spcPts val="600"/>
              </a:spcAft>
              <a:buNone/>
              <a:defRPr sz="1800">
                <a:latin typeface="Lucida Console" panose="020B0609040504020204" pitchFamily="49" charset="0"/>
              </a:defRPr>
            </a:lvl1pPr>
            <a:lvl2pPr marL="228600" indent="0">
              <a:spcAft>
                <a:spcPts val="600"/>
              </a:spcAft>
              <a:buNone/>
              <a:defRPr sz="1800">
                <a:latin typeface="Lucida Console" panose="020B0609040504020204" pitchFamily="49" charset="0"/>
              </a:defRPr>
            </a:lvl2pPr>
            <a:lvl3pPr marL="457200" indent="0">
              <a:spcAft>
                <a:spcPts val="600"/>
              </a:spcAft>
              <a:buNone/>
              <a:defRPr sz="1800">
                <a:latin typeface="Lucida Console" panose="020B0609040504020204" pitchFamily="49" charset="0"/>
              </a:defRPr>
            </a:lvl3pPr>
            <a:lvl4pPr marL="685800" indent="0">
              <a:spcAft>
                <a:spcPts val="600"/>
              </a:spcAft>
              <a:buNone/>
              <a:defRPr sz="1800">
                <a:latin typeface="Lucida Console" panose="020B0609040504020204" pitchFamily="49" charset="0"/>
              </a:defRPr>
            </a:lvl4pPr>
            <a:lvl5pPr marL="914400" indent="0">
              <a:spcAft>
                <a:spcPts val="600"/>
              </a:spcAft>
              <a:buNone/>
              <a:defRPr sz="1800">
                <a:latin typeface="Lucida Console" panose="020B0609040504020204" pitchFamily="49" charset="0"/>
              </a:defRPr>
            </a:lvl5pPr>
          </a:lstStyle>
          <a:p>
            <a:pPr lvl="0"/>
            <a:r>
              <a:rPr lang="en-US"/>
              <a:t>Enter code</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810155-AFE0-49FD-8E9F-C55D662327A4}"/>
              </a:ext>
            </a:extLst>
          </p:cNvPr>
          <p:cNvSpPr>
            <a:spLocks noGrp="1"/>
          </p:cNvSpPr>
          <p:nvPr>
            <p:ph type="dt" sz="half" idx="10"/>
          </p:nvPr>
        </p:nvSpPr>
        <p:spPr/>
        <p:txBody>
          <a:bodyPr/>
          <a:lstStyle/>
          <a:p>
            <a:fld id="{D83A11EA-110A-044A-97FC-8CE38518E1FE}" type="datetime1">
              <a:rPr lang="en-GB" smtClean="0"/>
              <a:t>11/07/2024</a:t>
            </a:fld>
            <a:endParaRPr lang="en-US"/>
          </a:p>
        </p:txBody>
      </p:sp>
      <p:sp>
        <p:nvSpPr>
          <p:cNvPr id="6" name="Footer Placeholder 5">
            <a:extLst>
              <a:ext uri="{FF2B5EF4-FFF2-40B4-BE49-F238E27FC236}">
                <a16:creationId xmlns:a16="http://schemas.microsoft.com/office/drawing/2014/main" id="{C99A757A-A572-48F6-B0E7-EBDAFBA598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BBE49C-423E-451A-A0D2-7D73F2531B98}"/>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4763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90820-803B-4C55-BA9E-AE3223753EEA}"/>
              </a:ext>
            </a:extLst>
          </p:cNvPr>
          <p:cNvSpPr>
            <a:spLocks noGrp="1"/>
          </p:cNvSpPr>
          <p:nvPr>
            <p:ph type="title" hasCustomPrompt="1"/>
          </p:nvPr>
        </p:nvSpPr>
        <p:spPr>
          <a:xfrm>
            <a:off x="653256" y="3226552"/>
            <a:ext cx="6823869" cy="750238"/>
          </a:xfrm>
        </p:spPr>
        <p:txBody>
          <a:bodyPr/>
          <a:lstStyle>
            <a:lvl1pPr>
              <a:defRPr sz="2800" b="1">
                <a:latin typeface="+mn-lt"/>
              </a:defRPr>
            </a:lvl1pPr>
          </a:lstStyle>
          <a:p>
            <a:r>
              <a:rPr lang="en-US"/>
              <a:t>Enter subtitle</a:t>
            </a:r>
          </a:p>
        </p:txBody>
      </p:sp>
      <p:sp>
        <p:nvSpPr>
          <p:cNvPr id="3" name="Date Placeholder 2">
            <a:extLst>
              <a:ext uri="{FF2B5EF4-FFF2-40B4-BE49-F238E27FC236}">
                <a16:creationId xmlns:a16="http://schemas.microsoft.com/office/drawing/2014/main" id="{35841FE7-5B7D-4299-B262-F8E574B50BA0}"/>
              </a:ext>
            </a:extLst>
          </p:cNvPr>
          <p:cNvSpPr>
            <a:spLocks noGrp="1"/>
          </p:cNvSpPr>
          <p:nvPr>
            <p:ph type="dt" sz="half" idx="10"/>
          </p:nvPr>
        </p:nvSpPr>
        <p:spPr/>
        <p:txBody>
          <a:bodyPr/>
          <a:lstStyle/>
          <a:p>
            <a:fld id="{FB199806-9093-A746-B2FD-F6D6301089AE}" type="datetime1">
              <a:rPr lang="en-GB" smtClean="0"/>
              <a:t>11/07/2024</a:t>
            </a:fld>
            <a:endParaRPr lang="en-US"/>
          </a:p>
        </p:txBody>
      </p:sp>
      <p:sp>
        <p:nvSpPr>
          <p:cNvPr id="4" name="Footer Placeholder 3">
            <a:extLst>
              <a:ext uri="{FF2B5EF4-FFF2-40B4-BE49-F238E27FC236}">
                <a16:creationId xmlns:a16="http://schemas.microsoft.com/office/drawing/2014/main" id="{728617C0-A817-49E3-9857-07752AB401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B99A66-7F1A-495E-B008-D2DB34B05B55}"/>
              </a:ext>
            </a:extLst>
          </p:cNvPr>
          <p:cNvSpPr>
            <a:spLocks noGrp="1"/>
          </p:cNvSpPr>
          <p:nvPr>
            <p:ph type="sldNum" sz="quarter" idx="12"/>
          </p:nvPr>
        </p:nvSpPr>
        <p:spPr/>
        <p:txBody>
          <a:bodyPr/>
          <a:lstStyle/>
          <a:p>
            <a:fld id="{EB4B8DE2-A4E8-46E4-8BBF-D75455EFF32C}" type="slidenum">
              <a:rPr lang="en-US" smtClean="0"/>
              <a:pPr/>
              <a:t>‹#›</a:t>
            </a:fld>
            <a:endParaRPr lang="en-US"/>
          </a:p>
        </p:txBody>
      </p:sp>
      <p:sp>
        <p:nvSpPr>
          <p:cNvPr id="6" name="TextBox 5">
            <a:extLst>
              <a:ext uri="{FF2B5EF4-FFF2-40B4-BE49-F238E27FC236}">
                <a16:creationId xmlns:a16="http://schemas.microsoft.com/office/drawing/2014/main" id="{90F7951E-E6AB-4553-9142-A91D5BC58C21}"/>
              </a:ext>
            </a:extLst>
          </p:cNvPr>
          <p:cNvSpPr txBox="1"/>
          <p:nvPr userDrawn="1"/>
        </p:nvSpPr>
        <p:spPr>
          <a:xfrm>
            <a:off x="609599" y="2461211"/>
            <a:ext cx="6867525" cy="923330"/>
          </a:xfrm>
          <a:prstGeom prst="rect">
            <a:avLst/>
          </a:prstGeom>
          <a:noFill/>
        </p:spPr>
        <p:txBody>
          <a:bodyPr wrap="square" lIns="0" rtlCol="0">
            <a:noAutofit/>
          </a:bodyPr>
          <a:lstStyle/>
          <a:p>
            <a:r>
              <a:rPr lang="en-US" sz="4800">
                <a:latin typeface="+mj-lt"/>
              </a:rPr>
              <a:t>Q&amp;A</a:t>
            </a:r>
          </a:p>
        </p:txBody>
      </p:sp>
    </p:spTree>
    <p:extLst>
      <p:ext uri="{BB962C8B-B14F-4D97-AF65-F5344CB8AC3E}">
        <p14:creationId xmlns:p14="http://schemas.microsoft.com/office/powerpoint/2010/main" val="45794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Image Only – Wh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0" y="1054623"/>
            <a:ext cx="12192000" cy="5802895"/>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288279589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Video or Demo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73436"/>
            <a:ext cx="7823200" cy="1311128"/>
          </a:xfrm>
        </p:spPr>
        <p:txBody>
          <a:bodyPr anchor="ctr" anchorCtr="0"/>
          <a:lstStyle>
            <a:lvl1pPr>
              <a:defRPr sz="4400"/>
            </a:lvl1pPr>
          </a:lstStyle>
          <a:p>
            <a:r>
              <a:rPr lang="en-US"/>
              <a:t>Video or demo divider: Enter “Video” or “Demo” here</a:t>
            </a:r>
          </a:p>
        </p:txBody>
      </p:sp>
    </p:spTree>
    <p:extLst>
      <p:ext uri="{BB962C8B-B14F-4D97-AF65-F5344CB8AC3E}">
        <p14:creationId xmlns:p14="http://schemas.microsoft.com/office/powerpoint/2010/main" val="746132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C300D94-E16B-4268-9D8D-053D71D5DC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94672" y="2327672"/>
            <a:ext cx="2202656" cy="2202656"/>
          </a:xfrm>
          <a:prstGeom prst="rect">
            <a:avLst/>
          </a:prstGeom>
        </p:spPr>
      </p:pic>
      <p:sp>
        <p:nvSpPr>
          <p:cNvPr id="7" name="Media Placeholder 6">
            <a:extLst>
              <a:ext uri="{FF2B5EF4-FFF2-40B4-BE49-F238E27FC236}">
                <a16:creationId xmlns:a16="http://schemas.microsoft.com/office/drawing/2014/main" id="{6100FBD5-D226-4B79-8009-A3AA42458FC8}"/>
              </a:ext>
            </a:extLst>
          </p:cNvPr>
          <p:cNvSpPr>
            <a:spLocks noGrp="1"/>
          </p:cNvSpPr>
          <p:nvPr>
            <p:ph type="media" sz="quarter" idx="10"/>
          </p:nvPr>
        </p:nvSpPr>
        <p:spPr>
          <a:xfrm>
            <a:off x="0" y="0"/>
            <a:ext cx="12192000" cy="6858000"/>
          </a:xfrm>
          <a:solidFill>
            <a:schemeClr val="bg2"/>
          </a:solidFill>
        </p:spPr>
        <p:txBody>
          <a:bodyPr lIns="548640" anchor="ctr">
            <a:noAutofit/>
          </a:bodyPr>
          <a:lstStyle>
            <a:lvl1pPr marL="0" indent="0" algn="ctr">
              <a:buNone/>
              <a:defRPr/>
            </a:lvl1pPr>
          </a:lstStyle>
          <a:p>
            <a:r>
              <a:rPr lang="en-GB"/>
              <a:t>Click icon to add media</a:t>
            </a:r>
            <a:endParaRPr lang="en-US"/>
          </a:p>
        </p:txBody>
      </p:sp>
    </p:spTree>
    <p:extLst>
      <p:ext uri="{BB962C8B-B14F-4D97-AF65-F5344CB8AC3E}">
        <p14:creationId xmlns:p14="http://schemas.microsoft.com/office/powerpoint/2010/main" val="3797011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1A51E-0F08-4B7B-9A9F-00CF3AA3107A}"/>
              </a:ext>
            </a:extLst>
          </p:cNvPr>
          <p:cNvSpPr>
            <a:spLocks noGrp="1"/>
          </p:cNvSpPr>
          <p:nvPr>
            <p:ph type="title" hasCustomPrompt="1"/>
          </p:nvPr>
        </p:nvSpPr>
        <p:spPr>
          <a:xfrm>
            <a:off x="609600" y="914401"/>
            <a:ext cx="10972800" cy="535531"/>
          </a:xfrm>
        </p:spPr>
        <p:txBody>
          <a:bodyPr anchor="t" anchorCtr="0"/>
          <a:lstStyle>
            <a:lvl1pPr>
              <a:defRPr sz="4000"/>
            </a:lvl1pPr>
          </a:lstStyle>
          <a:p>
            <a:r>
              <a:rPr lang="en-US"/>
              <a:t>Content with caption layout</a:t>
            </a:r>
          </a:p>
        </p:txBody>
      </p:sp>
      <p:sp>
        <p:nvSpPr>
          <p:cNvPr id="3" name="Content Placeholder 2">
            <a:extLst>
              <a:ext uri="{FF2B5EF4-FFF2-40B4-BE49-F238E27FC236}">
                <a16:creationId xmlns:a16="http://schemas.microsoft.com/office/drawing/2014/main" id="{54F6EECF-7227-4AD4-BC6B-F6715716A80F}"/>
              </a:ext>
            </a:extLst>
          </p:cNvPr>
          <p:cNvSpPr>
            <a:spLocks noGrp="1"/>
          </p:cNvSpPr>
          <p:nvPr>
            <p:ph idx="1" hasCustomPrompt="1"/>
          </p:nvPr>
        </p:nvSpPr>
        <p:spPr>
          <a:xfrm>
            <a:off x="6210300" y="1714501"/>
            <a:ext cx="5372100" cy="4484688"/>
          </a:xfrm>
        </p:spPr>
        <p:txBody>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0C0C8A-CCAE-4B98-91F0-838AA4F55C8F}"/>
              </a:ext>
            </a:extLst>
          </p:cNvPr>
          <p:cNvSpPr>
            <a:spLocks noGrp="1"/>
          </p:cNvSpPr>
          <p:nvPr>
            <p:ph type="body" sz="half" idx="2" hasCustomPrompt="1"/>
          </p:nvPr>
        </p:nvSpPr>
        <p:spPr>
          <a:xfrm>
            <a:off x="609598" y="1725611"/>
            <a:ext cx="5372101" cy="448468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Enter descriptive text here</a:t>
            </a:r>
          </a:p>
        </p:txBody>
      </p:sp>
    </p:spTree>
    <p:extLst>
      <p:ext uri="{BB962C8B-B14F-4D97-AF65-F5344CB8AC3E}">
        <p14:creationId xmlns:p14="http://schemas.microsoft.com/office/powerpoint/2010/main" val="1520935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hank You Option 2">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12AE363-E174-413B-A5D8-84EF102481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47C4B491-619F-403A-8310-1D29C8690797}"/>
              </a:ext>
            </a:extLst>
          </p:cNvPr>
          <p:cNvSpPr txBox="1"/>
          <p:nvPr userDrawn="1"/>
        </p:nvSpPr>
        <p:spPr>
          <a:xfrm>
            <a:off x="504476" y="6389813"/>
            <a:ext cx="3937296" cy="184666"/>
          </a:xfrm>
          <a:prstGeom prst="rect">
            <a:avLst/>
          </a:prstGeom>
          <a:noFill/>
        </p:spPr>
        <p:txBody>
          <a:bodyPr wrap="none" rtlCol="0">
            <a:spAutoFit/>
          </a:bodyPr>
          <a:lstStyle/>
          <a:p>
            <a:pPr algn="l"/>
            <a:r>
              <a:rPr lang="en-US" sz="600">
                <a:solidFill>
                  <a:schemeClr val="tx1"/>
                </a:solidFill>
              </a:rPr>
              <a:t>© 2023, Amazon Web Services, Inc. or its affiliates. All rights reserved. Amazon Confidential and Trademark.</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609599" y="2461211"/>
            <a:ext cx="6867525" cy="923330"/>
          </a:xfrm>
          <a:prstGeom prst="rect">
            <a:avLst/>
          </a:prstGeom>
          <a:noFill/>
        </p:spPr>
        <p:txBody>
          <a:bodyPr wrap="square" lIns="0" rtlCol="0">
            <a:noAutofit/>
          </a:bodyPr>
          <a:lstStyle/>
          <a:p>
            <a:r>
              <a:rPr lang="en-US" sz="4800">
                <a:solidFill>
                  <a:schemeClr val="tx1"/>
                </a:solidFill>
                <a:latin typeface="+mj-lt"/>
              </a:rPr>
              <a:t>Thank you!</a:t>
            </a:r>
          </a:p>
        </p:txBody>
      </p:sp>
      <p:pic>
        <p:nvPicPr>
          <p:cNvPr id="18" name="Picture 17">
            <a:extLst>
              <a:ext uri="{FF2B5EF4-FFF2-40B4-BE49-F238E27FC236}">
                <a16:creationId xmlns:a16="http://schemas.microsoft.com/office/drawing/2014/main" id="{AF79ABD0-4BB3-454B-96DF-FA1598EF70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13819" y="306258"/>
            <a:ext cx="1003173" cy="600189"/>
          </a:xfrm>
          <a:prstGeom prst="rect">
            <a:avLst/>
          </a:prstGeom>
        </p:spPr>
      </p:pic>
      <p:sp>
        <p:nvSpPr>
          <p:cNvPr id="20" name="Text Placeholder 7">
            <a:extLst>
              <a:ext uri="{FF2B5EF4-FFF2-40B4-BE49-F238E27FC236}">
                <a16:creationId xmlns:a16="http://schemas.microsoft.com/office/drawing/2014/main" id="{B52DB849-62DF-461B-B820-A4F32D048C1C}"/>
              </a:ext>
            </a:extLst>
          </p:cNvPr>
          <p:cNvSpPr>
            <a:spLocks noGrp="1"/>
          </p:cNvSpPr>
          <p:nvPr>
            <p:ph type="body" sz="quarter" idx="10" hasCustomPrompt="1"/>
          </p:nvPr>
        </p:nvSpPr>
        <p:spPr>
          <a:xfrm>
            <a:off x="619124" y="3621643"/>
            <a:ext cx="1981201" cy="369332"/>
          </a:xfrm>
        </p:spPr>
        <p:txBody>
          <a:bodyPr anchor="b" anchorCtr="0"/>
          <a:lstStyle>
            <a:lvl1pPr marL="0" indent="0">
              <a:buNone/>
              <a:defRPr sz="2000"/>
            </a:lvl1pPr>
          </a:lstStyle>
          <a:p>
            <a:pPr lvl="0"/>
            <a:r>
              <a:rPr lang="en-US"/>
              <a:t>Speaker name</a:t>
            </a:r>
          </a:p>
        </p:txBody>
      </p:sp>
      <p:sp>
        <p:nvSpPr>
          <p:cNvPr id="21" name="Text Placeholder 9">
            <a:extLst>
              <a:ext uri="{FF2B5EF4-FFF2-40B4-BE49-F238E27FC236}">
                <a16:creationId xmlns:a16="http://schemas.microsoft.com/office/drawing/2014/main" id="{1DA8CEFC-CF61-4A31-A788-161B3972BFC0}"/>
              </a:ext>
            </a:extLst>
          </p:cNvPr>
          <p:cNvSpPr>
            <a:spLocks noGrp="1"/>
          </p:cNvSpPr>
          <p:nvPr>
            <p:ph type="body" sz="quarter" idx="11" hasCustomPrompt="1"/>
          </p:nvPr>
        </p:nvSpPr>
        <p:spPr>
          <a:xfrm>
            <a:off x="619124" y="3990975"/>
            <a:ext cx="1981201" cy="1270000"/>
          </a:xfrm>
        </p:spPr>
        <p:txBody>
          <a:bodyPr/>
          <a:lstStyle>
            <a:lvl1pPr marL="0" indent="0">
              <a:spcAft>
                <a:spcPts val="600"/>
              </a:spcAft>
              <a:buNone/>
              <a:defRPr sz="1600"/>
            </a:lvl1pPr>
          </a:lstStyle>
          <a:p>
            <a:pPr lvl="0"/>
            <a:r>
              <a:rPr lang="en-US"/>
              <a:t>Speaker contact info (email or socials)</a:t>
            </a:r>
          </a:p>
        </p:txBody>
      </p:sp>
      <p:sp>
        <p:nvSpPr>
          <p:cNvPr id="22" name="Text Placeholder 7">
            <a:extLst>
              <a:ext uri="{FF2B5EF4-FFF2-40B4-BE49-F238E27FC236}">
                <a16:creationId xmlns:a16="http://schemas.microsoft.com/office/drawing/2014/main" id="{4439D56A-BB5E-4F3A-B629-0A1D1E862B54}"/>
              </a:ext>
            </a:extLst>
          </p:cNvPr>
          <p:cNvSpPr>
            <a:spLocks noGrp="1"/>
          </p:cNvSpPr>
          <p:nvPr>
            <p:ph type="body" sz="quarter" idx="12" hasCustomPrompt="1"/>
          </p:nvPr>
        </p:nvSpPr>
        <p:spPr>
          <a:xfrm>
            <a:off x="2752724" y="3621643"/>
            <a:ext cx="1981201" cy="369332"/>
          </a:xfrm>
        </p:spPr>
        <p:txBody>
          <a:bodyPr anchor="b" anchorCtr="0"/>
          <a:lstStyle>
            <a:lvl1pPr marL="0" indent="0">
              <a:buNone/>
              <a:defRPr sz="2000"/>
            </a:lvl1pPr>
          </a:lstStyle>
          <a:p>
            <a:pPr lvl="0"/>
            <a:r>
              <a:rPr lang="en-US"/>
              <a:t>Speaker name</a:t>
            </a:r>
          </a:p>
        </p:txBody>
      </p:sp>
      <p:sp>
        <p:nvSpPr>
          <p:cNvPr id="23" name="Text Placeholder 9">
            <a:extLst>
              <a:ext uri="{FF2B5EF4-FFF2-40B4-BE49-F238E27FC236}">
                <a16:creationId xmlns:a16="http://schemas.microsoft.com/office/drawing/2014/main" id="{D5D8D917-6B13-42D6-8690-C650241DA955}"/>
              </a:ext>
            </a:extLst>
          </p:cNvPr>
          <p:cNvSpPr>
            <a:spLocks noGrp="1"/>
          </p:cNvSpPr>
          <p:nvPr>
            <p:ph type="body" sz="quarter" idx="13" hasCustomPrompt="1"/>
          </p:nvPr>
        </p:nvSpPr>
        <p:spPr>
          <a:xfrm>
            <a:off x="2752724" y="3990975"/>
            <a:ext cx="1981201" cy="1270000"/>
          </a:xfrm>
        </p:spPr>
        <p:txBody>
          <a:bodyPr/>
          <a:lstStyle>
            <a:lvl1pPr marL="0" indent="0">
              <a:spcAft>
                <a:spcPts val="600"/>
              </a:spcAft>
              <a:buNone/>
              <a:defRPr sz="1600"/>
            </a:lvl1pPr>
          </a:lstStyle>
          <a:p>
            <a:pPr lvl="0"/>
            <a:r>
              <a:rPr lang="en-US"/>
              <a:t>Speaker contact info (email or socials)</a:t>
            </a:r>
          </a:p>
        </p:txBody>
      </p:sp>
      <p:sp>
        <p:nvSpPr>
          <p:cNvPr id="24" name="Text Placeholder 7">
            <a:extLst>
              <a:ext uri="{FF2B5EF4-FFF2-40B4-BE49-F238E27FC236}">
                <a16:creationId xmlns:a16="http://schemas.microsoft.com/office/drawing/2014/main" id="{F0321A4E-2574-41DF-96BF-F2CDB2C809AE}"/>
              </a:ext>
            </a:extLst>
          </p:cNvPr>
          <p:cNvSpPr>
            <a:spLocks noGrp="1"/>
          </p:cNvSpPr>
          <p:nvPr>
            <p:ph type="body" sz="quarter" idx="14" hasCustomPrompt="1"/>
          </p:nvPr>
        </p:nvSpPr>
        <p:spPr>
          <a:xfrm>
            <a:off x="4886324" y="3621643"/>
            <a:ext cx="1981201" cy="369332"/>
          </a:xfrm>
        </p:spPr>
        <p:txBody>
          <a:bodyPr anchor="b" anchorCtr="0"/>
          <a:lstStyle>
            <a:lvl1pPr marL="0" indent="0">
              <a:buNone/>
              <a:defRPr sz="2000"/>
            </a:lvl1pPr>
          </a:lstStyle>
          <a:p>
            <a:pPr lvl="0"/>
            <a:r>
              <a:rPr lang="en-US"/>
              <a:t>Speaker name</a:t>
            </a:r>
          </a:p>
        </p:txBody>
      </p:sp>
      <p:sp>
        <p:nvSpPr>
          <p:cNvPr id="25" name="Text Placeholder 9">
            <a:extLst>
              <a:ext uri="{FF2B5EF4-FFF2-40B4-BE49-F238E27FC236}">
                <a16:creationId xmlns:a16="http://schemas.microsoft.com/office/drawing/2014/main" id="{32E8CB69-C161-4F4F-8247-6F0E5557C9AF}"/>
              </a:ext>
            </a:extLst>
          </p:cNvPr>
          <p:cNvSpPr>
            <a:spLocks noGrp="1"/>
          </p:cNvSpPr>
          <p:nvPr>
            <p:ph type="body" sz="quarter" idx="15" hasCustomPrompt="1"/>
          </p:nvPr>
        </p:nvSpPr>
        <p:spPr>
          <a:xfrm>
            <a:off x="4886324" y="3990975"/>
            <a:ext cx="1981201" cy="1270000"/>
          </a:xfrm>
        </p:spPr>
        <p:txBody>
          <a:bodyPr/>
          <a:lstStyle>
            <a:lvl1pPr marL="0" indent="0">
              <a:spcAft>
                <a:spcPts val="600"/>
              </a:spcAft>
              <a:buNone/>
              <a:defRPr sz="1600"/>
            </a:lvl1pPr>
          </a:lstStyle>
          <a:p>
            <a:pPr lvl="0"/>
            <a:r>
              <a:rPr lang="en-US"/>
              <a:t>Speaker contact info (email or socials)</a:t>
            </a:r>
          </a:p>
        </p:txBody>
      </p:sp>
      <p:sp>
        <p:nvSpPr>
          <p:cNvPr id="3" name="Picture Placeholder 12">
            <a:extLst>
              <a:ext uri="{FF2B5EF4-FFF2-40B4-BE49-F238E27FC236}">
                <a16:creationId xmlns:a16="http://schemas.microsoft.com/office/drawing/2014/main" id="{6B36DA6C-6342-02DD-47B3-8CDE10D23DD1}"/>
              </a:ext>
            </a:extLst>
          </p:cNvPr>
          <p:cNvSpPr>
            <a:spLocks noGrp="1"/>
          </p:cNvSpPr>
          <p:nvPr>
            <p:ph type="pic" sz="quarter" idx="16" hasCustomPrompt="1"/>
          </p:nvPr>
        </p:nvSpPr>
        <p:spPr>
          <a:xfrm>
            <a:off x="9172337" y="2991050"/>
            <a:ext cx="2604290" cy="2500006"/>
          </a:xfrm>
        </p:spPr>
        <p:txBody>
          <a:bodyPr anchor="ctr"/>
          <a:lstStyle>
            <a:lvl1pPr marL="0" indent="0" algn="ctr">
              <a:buNone/>
              <a:defRPr/>
            </a:lvl1pPr>
          </a:lstStyle>
          <a:p>
            <a:r>
              <a:rPr lang="en-KR"/>
              <a:t>Insert survey</a:t>
            </a:r>
            <a:br>
              <a:rPr lang="en-KR"/>
            </a:br>
            <a:r>
              <a:rPr lang="en-KR"/>
              <a:t>QR Code here</a:t>
            </a:r>
          </a:p>
        </p:txBody>
      </p:sp>
      <p:sp>
        <p:nvSpPr>
          <p:cNvPr id="4" name="TextBox 3">
            <a:extLst>
              <a:ext uri="{FF2B5EF4-FFF2-40B4-BE49-F238E27FC236}">
                <a16:creationId xmlns:a16="http://schemas.microsoft.com/office/drawing/2014/main" id="{BA2C29CC-9E97-2C93-2384-C8278CF2232A}"/>
              </a:ext>
            </a:extLst>
          </p:cNvPr>
          <p:cNvSpPr txBox="1"/>
          <p:nvPr userDrawn="1"/>
        </p:nvSpPr>
        <p:spPr>
          <a:xfrm>
            <a:off x="9082342" y="2263452"/>
            <a:ext cx="3129643" cy="461665"/>
          </a:xfrm>
          <a:prstGeom prst="rect">
            <a:avLst/>
          </a:prstGeom>
          <a:noFill/>
        </p:spPr>
        <p:txBody>
          <a:bodyPr wrap="square" rtlCol="0">
            <a:spAutoFit/>
          </a:bodyPr>
          <a:lstStyle/>
          <a:p>
            <a:r>
              <a:rPr lang="en-KR" sz="2400" b="1">
                <a:solidFill>
                  <a:schemeClr val="bg1"/>
                </a:solidFill>
                <a:latin typeface="Amazon Ember" panose="020B0603020204020204" pitchFamily="34" charset="0"/>
                <a:ea typeface="Amazon Ember" panose="020B0603020204020204" pitchFamily="34" charset="0"/>
                <a:cs typeface="Amazon Ember" panose="020B0603020204020204" pitchFamily="34" charset="0"/>
              </a:rPr>
              <a:t>Survey Link:</a:t>
            </a:r>
          </a:p>
        </p:txBody>
      </p:sp>
      <p:pic>
        <p:nvPicPr>
          <p:cNvPr id="6" name="Picture 5">
            <a:extLst>
              <a:ext uri="{FF2B5EF4-FFF2-40B4-BE49-F238E27FC236}">
                <a16:creationId xmlns:a16="http://schemas.microsoft.com/office/drawing/2014/main" id="{693E15C7-D972-9F81-C4B9-2B957ABC857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5300" y="-5077"/>
            <a:ext cx="4296263" cy="2377071"/>
          </a:xfrm>
          <a:prstGeom prst="rect">
            <a:avLst/>
          </a:prstGeom>
        </p:spPr>
      </p:pic>
    </p:spTree>
    <p:extLst>
      <p:ext uri="{BB962C8B-B14F-4D97-AF65-F5344CB8AC3E}">
        <p14:creationId xmlns:p14="http://schemas.microsoft.com/office/powerpoint/2010/main" val="3989665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Agenda Slide – Anthracit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6858000"/>
          </a:xfrm>
          <a:prstGeom prst="rect">
            <a:avLst/>
          </a:prstGeom>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a:noFill/>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hasCustomPrompt="1"/>
          </p:nvPr>
        </p:nvSpPr>
        <p:spPr>
          <a:xfrm>
            <a:off x="288000" y="252000"/>
            <a:ext cx="5400000" cy="249299"/>
          </a:xfrm>
          <a:prstGeom prst="rect">
            <a:avLst/>
          </a:prstGeom>
          <a:noFill/>
        </p:spPr>
        <p:txBody>
          <a:bodyPr vert="horz" wrap="square" lIns="0" tIns="0" rIns="0" bIns="0" rtlCol="0" anchor="t" anchorCtr="0">
            <a:spAutoFit/>
          </a:bodyPr>
          <a:lstStyle>
            <a:lvl1pPr>
              <a:defRPr>
                <a:solidFill>
                  <a:schemeClr val="bg1"/>
                </a:solidFill>
              </a:defRPr>
            </a:lvl1pPr>
          </a:lstStyle>
          <a:p>
            <a:r>
              <a:rPr lang="en-US"/>
              <a:t>Agenda</a:t>
            </a:r>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hasCustomPrompt="1"/>
          </p:nvPr>
        </p:nvSpPr>
        <p:spPr>
          <a:xfrm>
            <a:off x="288000" y="1224000"/>
            <a:ext cx="5400000" cy="4373563"/>
          </a:xfrm>
          <a:prstGeom prst="rect">
            <a:avLst/>
          </a:prstGeom>
        </p:spPr>
        <p:txBody>
          <a:bodyPr/>
          <a:lstStyle>
            <a:lvl1pPr marL="342000" indent="-342000">
              <a:buNone/>
              <a:tabLst/>
              <a:defRPr sz="1800">
                <a:solidFill>
                  <a:schemeClr val="bg1"/>
                </a:solidFill>
                <a:latin typeface="+mn-lt"/>
              </a:defRPr>
            </a:lvl1pPr>
            <a:lvl2pPr>
              <a:defRPr>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1	Click to edit Master text styles</a:t>
            </a:r>
          </a:p>
        </p:txBody>
      </p:sp>
    </p:spTree>
    <p:extLst>
      <p:ext uri="{BB962C8B-B14F-4D97-AF65-F5344CB8AC3E}">
        <p14:creationId xmlns:p14="http://schemas.microsoft.com/office/powerpoint/2010/main" val="199103653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ext Only – Anthracit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FE84DEF-50B2-014B-9C44-7747606A870D}"/>
              </a:ext>
            </a:extLst>
          </p:cNvPr>
          <p:cNvSpPr>
            <a:spLocks noGrp="1"/>
          </p:cNvSpPr>
          <p:nvPr>
            <p:ph type="body" sz="quarter" idx="13"/>
          </p:nvPr>
        </p:nvSpPr>
        <p:spPr>
          <a:xfrm>
            <a:off x="288000" y="1224000"/>
            <a:ext cx="7740000" cy="4373563"/>
          </a:xfrm>
          <a:prstGeom prst="rect">
            <a:avLst/>
          </a:prstGeom>
        </p:spPr>
        <p:txBody>
          <a:bodyPr/>
          <a:lstStyle>
            <a:lvl1pPr>
              <a:defRPr sz="1800">
                <a:solidFill>
                  <a:schemeClr val="bg1"/>
                </a:solidFill>
              </a:defRPr>
            </a:lvl1pPr>
            <a:lvl2pPr>
              <a:defRPr sz="1800">
                <a:solidFill>
                  <a:schemeClr val="bg1"/>
                </a:solidFill>
              </a:defRPr>
            </a:lvl2pPr>
            <a:lvl3pPr>
              <a:defRPr sz="1800" b="0" i="0">
                <a:solidFill>
                  <a:schemeClr val="bg1"/>
                </a:solidFill>
                <a:latin typeface="+mn-lt"/>
              </a:defRPr>
            </a:lvl3pPr>
            <a:lvl4pPr>
              <a:defRPr>
                <a:solidFill>
                  <a:schemeClr val="bg1"/>
                </a:solidFill>
              </a:defRPr>
            </a:lvl4pPr>
            <a:lvl5pPr marL="324000">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Text Placeholder 2">
            <a:extLst>
              <a:ext uri="{FF2B5EF4-FFF2-40B4-BE49-F238E27FC236}">
                <a16:creationId xmlns:a16="http://schemas.microsoft.com/office/drawing/2014/main" id="{17D42133-613E-1B5E-078E-0FA84367AD4A}"/>
              </a:ext>
            </a:extLst>
          </p:cNvPr>
          <p:cNvSpPr>
            <a:spLocks noGrp="1"/>
          </p:cNvSpPr>
          <p:nvPr>
            <p:ph type="body" idx="1" hasCustomPrompt="1"/>
          </p:nvPr>
        </p:nvSpPr>
        <p:spPr>
          <a:xfrm>
            <a:off x="288000" y="504000"/>
            <a:ext cx="5400000" cy="289375"/>
          </a:xfrm>
          <a:prstGeom prst="rect">
            <a:avLst/>
          </a:prstGeom>
          <a:noFill/>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4" name="Title Placeholder 1">
            <a:extLst>
              <a:ext uri="{FF2B5EF4-FFF2-40B4-BE49-F238E27FC236}">
                <a16:creationId xmlns:a16="http://schemas.microsoft.com/office/drawing/2014/main" id="{AC5B49D6-9DA7-4F39-7F31-E3BD10A74D64}"/>
              </a:ext>
            </a:extLst>
          </p:cNvPr>
          <p:cNvSpPr>
            <a:spLocks noGrp="1"/>
          </p:cNvSpPr>
          <p:nvPr>
            <p:ph type="title" hasCustomPrompt="1"/>
          </p:nvPr>
        </p:nvSpPr>
        <p:spPr>
          <a:xfrm>
            <a:off x="288000" y="252000"/>
            <a:ext cx="5400000" cy="249299"/>
          </a:xfrm>
          <a:prstGeom prst="rect">
            <a:avLst/>
          </a:prstGeom>
          <a:noFill/>
        </p:spPr>
        <p:txBody>
          <a:bodyPr vert="horz" wrap="square" lIns="0" tIns="0" rIns="0" bIns="0" rtlCol="0" anchor="t" anchorCtr="0">
            <a:spAutoFit/>
          </a:bodyPr>
          <a:lstStyle>
            <a:lvl1pPr>
              <a:defRPr>
                <a:solidFill>
                  <a:schemeClr val="bg1"/>
                </a:solidFill>
              </a:defRPr>
            </a:lvl1pPr>
          </a:lstStyle>
          <a:p>
            <a:r>
              <a:rPr lang="en-US"/>
              <a:t>Title here</a:t>
            </a:r>
            <a:endParaRPr lang="en-GB"/>
          </a:p>
        </p:txBody>
      </p:sp>
      <p:sp>
        <p:nvSpPr>
          <p:cNvPr id="5" name="Footer Placeholder 4">
            <a:extLst>
              <a:ext uri="{FF2B5EF4-FFF2-40B4-BE49-F238E27FC236}">
                <a16:creationId xmlns:a16="http://schemas.microsoft.com/office/drawing/2014/main" id="{070DABCC-EF58-8BEF-1AE8-852E4E36B70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8" name="Graphic 7">
            <a:extLst>
              <a:ext uri="{FF2B5EF4-FFF2-40B4-BE49-F238E27FC236}">
                <a16:creationId xmlns:a16="http://schemas.microsoft.com/office/drawing/2014/main" id="{4B61662A-D091-1391-1AA7-C9127063D98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14" name="Slide Number Placeholder 5">
            <a:extLst>
              <a:ext uri="{FF2B5EF4-FFF2-40B4-BE49-F238E27FC236}">
                <a16:creationId xmlns:a16="http://schemas.microsoft.com/office/drawing/2014/main" id="{F3F298CF-31C2-A2E1-2041-8B260F8184DF}"/>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8" name="object 83">
            <a:extLst>
              <a:ext uri="{FF2B5EF4-FFF2-40B4-BE49-F238E27FC236}">
                <a16:creationId xmlns:a16="http://schemas.microsoft.com/office/drawing/2014/main" id="{F8F53AB9-2681-6C77-D8FD-B22C13002F1F}"/>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78241743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ext + Image – Anthracit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34495445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ext + Image 2 – Anthracit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5D971970-8A0D-3C45-EB46-4C0DECFACDF6}"/>
              </a:ext>
            </a:extLst>
          </p:cNvPr>
          <p:cNvSpPr>
            <a:spLocks noGrp="1"/>
          </p:cNvSpPr>
          <p:nvPr>
            <p:ph type="pic" sz="quarter" idx="15"/>
          </p:nvPr>
        </p:nvSpPr>
        <p:spPr>
          <a:xfrm>
            <a:off x="6096000" y="3438001"/>
            <a:ext cx="6096001" cy="3420000"/>
          </a:xfrm>
          <a:prstGeom prst="rect">
            <a:avLst/>
          </a:prstGeom>
          <a:solidFill>
            <a:schemeClr val="bg1">
              <a:lumMod val="95000"/>
            </a:schemeClr>
          </a:solidFill>
        </p:spPr>
        <p:txBody>
          <a:bodyPr/>
          <a:lstStyle>
            <a:lvl1pPr marL="0" indent="0">
              <a:buNone/>
              <a:defRPr/>
            </a:lvl1pPr>
          </a:lstStyle>
          <a:p>
            <a:endParaRPr lang="en-GB"/>
          </a:p>
        </p:txBody>
      </p:sp>
      <p:sp>
        <p:nvSpPr>
          <p:cNvPr id="13" name="Picture Placeholder 10">
            <a:extLst>
              <a:ext uri="{FF2B5EF4-FFF2-40B4-BE49-F238E27FC236}">
                <a16:creationId xmlns:a16="http://schemas.microsoft.com/office/drawing/2014/main" id="{D7AD4FC8-E480-C61E-E266-FE9A45A07AFE}"/>
              </a:ext>
            </a:extLst>
          </p:cNvPr>
          <p:cNvSpPr>
            <a:spLocks noGrp="1"/>
          </p:cNvSpPr>
          <p:nvPr>
            <p:ph type="pic" sz="quarter" idx="14"/>
          </p:nvPr>
        </p:nvSpPr>
        <p:spPr>
          <a:xfrm>
            <a:off x="6096000" y="0"/>
            <a:ext cx="6096001" cy="3420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402388379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ext + Image 3 – Anthracit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0" name="Picture Placeholder 13">
            <a:extLst>
              <a:ext uri="{FF2B5EF4-FFF2-40B4-BE49-F238E27FC236}">
                <a16:creationId xmlns:a16="http://schemas.microsoft.com/office/drawing/2014/main" id="{36258943-2CF1-3247-23F9-B2B9B92A12A5}"/>
              </a:ext>
            </a:extLst>
          </p:cNvPr>
          <p:cNvSpPr>
            <a:spLocks noGrp="1"/>
          </p:cNvSpPr>
          <p:nvPr>
            <p:ph type="pic" sz="quarter" idx="16"/>
          </p:nvPr>
        </p:nvSpPr>
        <p:spPr>
          <a:xfrm>
            <a:off x="6096000" y="3429000"/>
            <a:ext cx="3060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1" name="Picture Placeholder 13">
            <a:extLst>
              <a:ext uri="{FF2B5EF4-FFF2-40B4-BE49-F238E27FC236}">
                <a16:creationId xmlns:a16="http://schemas.microsoft.com/office/drawing/2014/main" id="{4EDE708E-1108-9C36-65FC-4D746D96C676}"/>
              </a:ext>
            </a:extLst>
          </p:cNvPr>
          <p:cNvSpPr>
            <a:spLocks noGrp="1"/>
          </p:cNvSpPr>
          <p:nvPr>
            <p:ph type="pic" sz="quarter" idx="17"/>
          </p:nvPr>
        </p:nvSpPr>
        <p:spPr>
          <a:xfrm>
            <a:off x="9168000" y="3429000"/>
            <a:ext cx="3024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134085211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ext + Image 4 – Anthracite">
    <p:spTree>
      <p:nvGrpSpPr>
        <p:cNvPr id="1" name=""/>
        <p:cNvGrpSpPr/>
        <p:nvPr/>
      </p:nvGrpSpPr>
      <p:grpSpPr>
        <a:xfrm>
          <a:off x="0" y="0"/>
          <a:ext cx="0" cy="0"/>
          <a:chOff x="0" y="0"/>
          <a:chExt cx="0" cy="0"/>
        </a:xfrm>
      </p:grpSpPr>
      <p:sp>
        <p:nvSpPr>
          <p:cNvPr id="10" name="Picture Placeholder 13">
            <a:extLst>
              <a:ext uri="{FF2B5EF4-FFF2-40B4-BE49-F238E27FC236}">
                <a16:creationId xmlns:a16="http://schemas.microsoft.com/office/drawing/2014/main" id="{36258943-2CF1-3247-23F9-B2B9B92A12A5}"/>
              </a:ext>
            </a:extLst>
          </p:cNvPr>
          <p:cNvSpPr>
            <a:spLocks noGrp="1"/>
          </p:cNvSpPr>
          <p:nvPr>
            <p:ph type="pic" sz="quarter" idx="16"/>
          </p:nvPr>
        </p:nvSpPr>
        <p:spPr>
          <a:xfrm>
            <a:off x="6096000" y="3429000"/>
            <a:ext cx="3060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1" name="Picture Placeholder 13">
            <a:extLst>
              <a:ext uri="{FF2B5EF4-FFF2-40B4-BE49-F238E27FC236}">
                <a16:creationId xmlns:a16="http://schemas.microsoft.com/office/drawing/2014/main" id="{4EDE708E-1108-9C36-65FC-4D746D96C676}"/>
              </a:ext>
            </a:extLst>
          </p:cNvPr>
          <p:cNvSpPr>
            <a:spLocks noGrp="1"/>
          </p:cNvSpPr>
          <p:nvPr>
            <p:ph type="pic" sz="quarter" idx="17"/>
          </p:nvPr>
        </p:nvSpPr>
        <p:spPr>
          <a:xfrm>
            <a:off x="9168000" y="3429000"/>
            <a:ext cx="3024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3" name="Picture Placeholder 13">
            <a:extLst>
              <a:ext uri="{FF2B5EF4-FFF2-40B4-BE49-F238E27FC236}">
                <a16:creationId xmlns:a16="http://schemas.microsoft.com/office/drawing/2014/main" id="{7E437811-E159-5260-F23A-A5ECA1CE33E2}"/>
              </a:ext>
            </a:extLst>
          </p:cNvPr>
          <p:cNvSpPr>
            <a:spLocks noGrp="1"/>
          </p:cNvSpPr>
          <p:nvPr>
            <p:ph type="pic" sz="quarter" idx="18"/>
          </p:nvPr>
        </p:nvSpPr>
        <p:spPr>
          <a:xfrm>
            <a:off x="6096000" y="0"/>
            <a:ext cx="3060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4" name="Picture Placeholder 13">
            <a:extLst>
              <a:ext uri="{FF2B5EF4-FFF2-40B4-BE49-F238E27FC236}">
                <a16:creationId xmlns:a16="http://schemas.microsoft.com/office/drawing/2014/main" id="{C75829FC-4E17-B506-87C2-047EA09E3063}"/>
              </a:ext>
            </a:extLst>
          </p:cNvPr>
          <p:cNvSpPr>
            <a:spLocks noGrp="1"/>
          </p:cNvSpPr>
          <p:nvPr>
            <p:ph type="pic" sz="quarter" idx="19"/>
          </p:nvPr>
        </p:nvSpPr>
        <p:spPr>
          <a:xfrm>
            <a:off x="9168000" y="0"/>
            <a:ext cx="3024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14943341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Content – White">
    <p:bg>
      <p:bgPr>
        <a:solidFill>
          <a:schemeClr val="accent5"/>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a:noFill/>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a:noFill/>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a:noFill/>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a:noFill/>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a:noFill/>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11" name="Content Placeholder 10">
            <a:extLst>
              <a:ext uri="{FF2B5EF4-FFF2-40B4-BE49-F238E27FC236}">
                <a16:creationId xmlns:a16="http://schemas.microsoft.com/office/drawing/2014/main" id="{63428D77-1790-4B0A-2199-66E5FF101016}"/>
              </a:ext>
            </a:extLst>
          </p:cNvPr>
          <p:cNvSpPr>
            <a:spLocks noGrp="1"/>
          </p:cNvSpPr>
          <p:nvPr>
            <p:ph sz="quarter" idx="16"/>
          </p:nvPr>
        </p:nvSpPr>
        <p:spPr>
          <a:xfrm>
            <a:off x="287999" y="1043999"/>
            <a:ext cx="11689201" cy="4896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20836111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ext + Large Image – Anthracit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8317916" cy="6858000"/>
          </a:xfrm>
          <a:prstGeom prst="rect">
            <a:avLst/>
          </a:prstGeom>
          <a:solidFill>
            <a:schemeClr val="bg1">
              <a:lumMod val="95000"/>
            </a:schemeClr>
          </a:solidFill>
        </p:spPr>
        <p:txBody>
          <a:bodyPr/>
          <a:lstStyle>
            <a:lvl1pPr marL="0" indent="0">
              <a:buNone/>
              <a:defRPr/>
            </a:lvl1pPr>
          </a:lstStyle>
          <a:p>
            <a:endParaRPr lang="en-GB" dirty="0"/>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60494196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ext + Large Image 2 – Anthracit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4176000" cy="6858000"/>
          </a:xfrm>
          <a:prstGeom prst="rect">
            <a:avLst/>
          </a:prstGeom>
          <a:solidFill>
            <a:schemeClr val="bg1">
              <a:lumMod val="95000"/>
            </a:schemeClr>
          </a:solidFill>
        </p:spPr>
        <p:txBody>
          <a:bodyPr/>
          <a:lstStyle>
            <a:lvl1pPr marL="0" indent="0">
              <a:buNone/>
              <a:defRPr/>
            </a:lvl1pPr>
          </a:lstStyle>
          <a:p>
            <a:endParaRPr lang="en-GB"/>
          </a:p>
        </p:txBody>
      </p:sp>
      <p:sp>
        <p:nvSpPr>
          <p:cNvPr id="10" name="Picture Placeholder 13">
            <a:extLst>
              <a:ext uri="{FF2B5EF4-FFF2-40B4-BE49-F238E27FC236}">
                <a16:creationId xmlns:a16="http://schemas.microsoft.com/office/drawing/2014/main" id="{35E0636B-F674-2176-2BD5-CBDE6164261C}"/>
              </a:ext>
            </a:extLst>
          </p:cNvPr>
          <p:cNvSpPr>
            <a:spLocks noGrp="1"/>
          </p:cNvSpPr>
          <p:nvPr>
            <p:ph type="pic" sz="quarter" idx="16"/>
          </p:nvPr>
        </p:nvSpPr>
        <p:spPr>
          <a:xfrm>
            <a:off x="8034000" y="0"/>
            <a:ext cx="4158000"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328064456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ext + Large Image 3 – Anthracite">
    <p:spTree>
      <p:nvGrpSpPr>
        <p:cNvPr id="1" name=""/>
        <p:cNvGrpSpPr/>
        <p:nvPr/>
      </p:nvGrpSpPr>
      <p:grpSpPr>
        <a:xfrm>
          <a:off x="0" y="0"/>
          <a:ext cx="0" cy="0"/>
          <a:chOff x="0" y="0"/>
          <a:chExt cx="0" cy="0"/>
        </a:xfrm>
      </p:grpSpPr>
      <p:sp>
        <p:nvSpPr>
          <p:cNvPr id="11" name="Picture Placeholder 13">
            <a:extLst>
              <a:ext uri="{FF2B5EF4-FFF2-40B4-BE49-F238E27FC236}">
                <a16:creationId xmlns:a16="http://schemas.microsoft.com/office/drawing/2014/main" id="{875F8B7E-921E-45CA-D3B6-84A264F771A8}"/>
              </a:ext>
            </a:extLst>
          </p:cNvPr>
          <p:cNvSpPr>
            <a:spLocks noGrp="1"/>
          </p:cNvSpPr>
          <p:nvPr>
            <p:ph type="pic" sz="quarter" idx="17"/>
          </p:nvPr>
        </p:nvSpPr>
        <p:spPr>
          <a:xfrm>
            <a:off x="3872884" y="342900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0" name="Picture Placeholder 13">
            <a:extLst>
              <a:ext uri="{FF2B5EF4-FFF2-40B4-BE49-F238E27FC236}">
                <a16:creationId xmlns:a16="http://schemas.microsoft.com/office/drawing/2014/main" id="{35E0636B-F674-2176-2BD5-CBDE6164261C}"/>
              </a:ext>
            </a:extLst>
          </p:cNvPr>
          <p:cNvSpPr>
            <a:spLocks noGrp="1"/>
          </p:cNvSpPr>
          <p:nvPr>
            <p:ph type="pic" sz="quarter" idx="16"/>
          </p:nvPr>
        </p:nvSpPr>
        <p:spPr>
          <a:xfrm>
            <a:off x="8034000" y="0"/>
            <a:ext cx="4158000"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39204067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ext + Large Image 4 – Anthracite">
    <p:spTree>
      <p:nvGrpSpPr>
        <p:cNvPr id="1" name=""/>
        <p:cNvGrpSpPr/>
        <p:nvPr/>
      </p:nvGrpSpPr>
      <p:grpSpPr>
        <a:xfrm>
          <a:off x="0" y="0"/>
          <a:ext cx="0" cy="0"/>
          <a:chOff x="0" y="0"/>
          <a:chExt cx="0" cy="0"/>
        </a:xfrm>
      </p:grpSpPr>
      <p:sp>
        <p:nvSpPr>
          <p:cNvPr id="13" name="Picture Placeholder 13">
            <a:extLst>
              <a:ext uri="{FF2B5EF4-FFF2-40B4-BE49-F238E27FC236}">
                <a16:creationId xmlns:a16="http://schemas.microsoft.com/office/drawing/2014/main" id="{B719D648-B84E-79B4-FBB3-DC237ABAFA04}"/>
              </a:ext>
            </a:extLst>
          </p:cNvPr>
          <p:cNvSpPr>
            <a:spLocks noGrp="1"/>
          </p:cNvSpPr>
          <p:nvPr>
            <p:ph type="pic" sz="quarter" idx="18"/>
          </p:nvPr>
        </p:nvSpPr>
        <p:spPr>
          <a:xfrm>
            <a:off x="8048884" y="342900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4" name="Picture Placeholder 13">
            <a:extLst>
              <a:ext uri="{FF2B5EF4-FFF2-40B4-BE49-F238E27FC236}">
                <a16:creationId xmlns:a16="http://schemas.microsoft.com/office/drawing/2014/main" id="{2BBCE0BB-20F2-0516-BED0-03622F2D7F9C}"/>
              </a:ext>
            </a:extLst>
          </p:cNvPr>
          <p:cNvSpPr>
            <a:spLocks noGrp="1"/>
          </p:cNvSpPr>
          <p:nvPr>
            <p:ph type="pic" sz="quarter" idx="19"/>
          </p:nvPr>
        </p:nvSpPr>
        <p:spPr>
          <a:xfrm>
            <a:off x="8048884" y="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1" name="Picture Placeholder 13">
            <a:extLst>
              <a:ext uri="{FF2B5EF4-FFF2-40B4-BE49-F238E27FC236}">
                <a16:creationId xmlns:a16="http://schemas.microsoft.com/office/drawing/2014/main" id="{875F8B7E-921E-45CA-D3B6-84A264F771A8}"/>
              </a:ext>
            </a:extLst>
          </p:cNvPr>
          <p:cNvSpPr>
            <a:spLocks noGrp="1"/>
          </p:cNvSpPr>
          <p:nvPr>
            <p:ph type="pic" sz="quarter" idx="17"/>
          </p:nvPr>
        </p:nvSpPr>
        <p:spPr>
          <a:xfrm>
            <a:off x="3872884" y="342900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327363048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itle + Image Only – Whit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0" y="1054623"/>
            <a:ext cx="12192000" cy="5802895"/>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292307010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itle + Content – Whit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a:noFill/>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a:noFill/>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a:noFill/>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a:noFill/>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a:noFill/>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11" name="Content Placeholder 10">
            <a:extLst>
              <a:ext uri="{FF2B5EF4-FFF2-40B4-BE49-F238E27FC236}">
                <a16:creationId xmlns:a16="http://schemas.microsoft.com/office/drawing/2014/main" id="{63428D77-1790-4B0A-2199-66E5FF101016}"/>
              </a:ext>
            </a:extLst>
          </p:cNvPr>
          <p:cNvSpPr>
            <a:spLocks noGrp="1"/>
          </p:cNvSpPr>
          <p:nvPr>
            <p:ph sz="quarter" idx="16"/>
          </p:nvPr>
        </p:nvSpPr>
        <p:spPr>
          <a:xfrm>
            <a:off x="287999" y="1043999"/>
            <a:ext cx="11689201" cy="4896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0245661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ext + Infographics – Whit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4527135-00FC-6C41-BCA1-546030B5DE4D}"/>
              </a:ext>
            </a:extLst>
          </p:cNvPr>
          <p:cNvSpPr/>
          <p:nvPr userDrawn="1"/>
        </p:nvSpPr>
        <p:spPr>
          <a:xfrm>
            <a:off x="6291893" y="0"/>
            <a:ext cx="590010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8">
            <a:extLst>
              <a:ext uri="{FF2B5EF4-FFF2-40B4-BE49-F238E27FC236}">
                <a16:creationId xmlns:a16="http://schemas.microsoft.com/office/drawing/2014/main" id="{5FE84DEF-50B2-014B-9C44-7747606A870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FF5CB7C9-579F-7445-AD96-78269AC7CEF9}"/>
              </a:ext>
            </a:extLst>
          </p:cNvPr>
          <p:cNvSpPr>
            <a:spLocks noGrp="1"/>
          </p:cNvSpPr>
          <p:nvPr>
            <p:ph sz="quarter" idx="14" hasCustomPrompt="1"/>
          </p:nvPr>
        </p:nvSpPr>
        <p:spPr>
          <a:xfrm>
            <a:off x="6825803" y="198000"/>
            <a:ext cx="5150197" cy="5686863"/>
          </a:xfrm>
          <a:prstGeom prst="rect">
            <a:avLst/>
          </a:prstGeom>
        </p:spPr>
        <p:txBody>
          <a:bodyPr/>
          <a:lstStyle>
            <a:lvl1pPr marL="0" indent="0">
              <a:buNone/>
              <a:defRPr/>
            </a:lvl1pPr>
          </a:lstStyle>
          <a:p>
            <a:pPr lvl="0"/>
            <a:r>
              <a:rPr lang="en-GB"/>
              <a:t>Add chart or other content here</a:t>
            </a:r>
          </a:p>
        </p:txBody>
      </p:sp>
      <p:sp>
        <p:nvSpPr>
          <p:cNvPr id="3" name="Text Placeholder 2">
            <a:extLst>
              <a:ext uri="{FF2B5EF4-FFF2-40B4-BE49-F238E27FC236}">
                <a16:creationId xmlns:a16="http://schemas.microsoft.com/office/drawing/2014/main" id="{A388399D-5F72-8588-0625-526B41F71A7B}"/>
              </a:ext>
            </a:extLst>
          </p:cNvPr>
          <p:cNvSpPr>
            <a:spLocks noGrp="1"/>
          </p:cNvSpPr>
          <p:nvPr>
            <p:ph type="body" idx="1" hasCustomPrompt="1"/>
          </p:nvPr>
        </p:nvSpPr>
        <p:spPr>
          <a:xfrm>
            <a:off x="288000" y="504000"/>
            <a:ext cx="540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5" name="Title Placeholder 1">
            <a:extLst>
              <a:ext uri="{FF2B5EF4-FFF2-40B4-BE49-F238E27FC236}">
                <a16:creationId xmlns:a16="http://schemas.microsoft.com/office/drawing/2014/main" id="{0E310459-7A6D-1A3D-A697-79A68442B442}"/>
              </a:ext>
            </a:extLst>
          </p:cNvPr>
          <p:cNvSpPr>
            <a:spLocks noGrp="1"/>
          </p:cNvSpPr>
          <p:nvPr>
            <p:ph type="title"/>
          </p:nvPr>
        </p:nvSpPr>
        <p:spPr>
          <a:xfrm>
            <a:off x="288000" y="252000"/>
            <a:ext cx="5400000" cy="249300"/>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10" name="Footer Placeholder 4">
            <a:extLst>
              <a:ext uri="{FF2B5EF4-FFF2-40B4-BE49-F238E27FC236}">
                <a16:creationId xmlns:a16="http://schemas.microsoft.com/office/drawing/2014/main" id="{CA6380F6-CC76-AF00-82A7-5D936E575F1A}"/>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11" name="Graphic 10">
            <a:extLst>
              <a:ext uri="{FF2B5EF4-FFF2-40B4-BE49-F238E27FC236}">
                <a16:creationId xmlns:a16="http://schemas.microsoft.com/office/drawing/2014/main" id="{2D9A21C5-5282-C15F-5DB5-AC26BA85C9C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17" name="Slide Number Placeholder 5">
            <a:extLst>
              <a:ext uri="{FF2B5EF4-FFF2-40B4-BE49-F238E27FC236}">
                <a16:creationId xmlns:a16="http://schemas.microsoft.com/office/drawing/2014/main" id="{D476FE29-B6C9-6FCB-4E12-F6803E27377E}"/>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7" name="object 83">
            <a:extLst>
              <a:ext uri="{FF2B5EF4-FFF2-40B4-BE49-F238E27FC236}">
                <a16:creationId xmlns:a16="http://schemas.microsoft.com/office/drawing/2014/main" id="{D9EB414C-0F6F-0EA2-CBC9-276C4EB35D8C}"/>
              </a:ext>
            </a:extLst>
          </p:cNvPr>
          <p:cNvSpPr txBox="1">
            <a:spLocks/>
          </p:cNvSpPr>
          <p:nvPr userDrawn="1"/>
        </p:nvSpPr>
        <p:spPr>
          <a:xfrm>
            <a:off x="9115538" y="6357692"/>
            <a:ext cx="2505405" cy="14400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t>© The Trustees of the Natural History Museum, London</a:t>
            </a:r>
          </a:p>
        </p:txBody>
      </p:sp>
    </p:spTree>
    <p:extLst>
      <p:ext uri="{BB962C8B-B14F-4D97-AF65-F5344CB8AC3E}">
        <p14:creationId xmlns:p14="http://schemas.microsoft.com/office/powerpoint/2010/main" val="120413174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wo Image Text Block – Anthracit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288001" y="1224001"/>
            <a:ext cx="5760000" cy="3131999"/>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18" name="Text Placeholder 16">
            <a:extLst>
              <a:ext uri="{FF2B5EF4-FFF2-40B4-BE49-F238E27FC236}">
                <a16:creationId xmlns:a16="http://schemas.microsoft.com/office/drawing/2014/main" id="{E9E45238-781F-E0AC-9CFB-E644212637CD}"/>
              </a:ext>
            </a:extLst>
          </p:cNvPr>
          <p:cNvSpPr>
            <a:spLocks noGrp="1"/>
          </p:cNvSpPr>
          <p:nvPr>
            <p:ph type="body" sz="quarter" idx="16"/>
          </p:nvPr>
        </p:nvSpPr>
        <p:spPr>
          <a:xfrm>
            <a:off x="288000" y="4349749"/>
            <a:ext cx="5760000" cy="1512000"/>
          </a:xfrm>
          <a:solidFill>
            <a:schemeClr val="accent3"/>
          </a:solidFill>
        </p:spPr>
        <p:txBody>
          <a:bodyPr lIns="144000" tIns="144000" rIns="230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Picture Placeholder 13">
            <a:extLst>
              <a:ext uri="{FF2B5EF4-FFF2-40B4-BE49-F238E27FC236}">
                <a16:creationId xmlns:a16="http://schemas.microsoft.com/office/drawing/2014/main" id="{2FA94617-1F90-5918-8DA2-14A982C2854D}"/>
              </a:ext>
            </a:extLst>
          </p:cNvPr>
          <p:cNvSpPr>
            <a:spLocks noGrp="1"/>
          </p:cNvSpPr>
          <p:nvPr>
            <p:ph type="pic" sz="quarter" idx="17"/>
          </p:nvPr>
        </p:nvSpPr>
        <p:spPr>
          <a:xfrm>
            <a:off x="6159140" y="1224001"/>
            <a:ext cx="5760000" cy="3131999"/>
          </a:xfrm>
          <a:prstGeom prst="rect">
            <a:avLst/>
          </a:prstGeom>
          <a:solidFill>
            <a:schemeClr val="bg1">
              <a:lumMod val="95000"/>
            </a:schemeClr>
          </a:solidFill>
        </p:spPr>
        <p:txBody>
          <a:bodyPr/>
          <a:lstStyle>
            <a:lvl1pPr marL="0" indent="0">
              <a:buNone/>
              <a:defRPr/>
            </a:lvl1pPr>
          </a:lstStyle>
          <a:p>
            <a:endParaRPr lang="en-GB"/>
          </a:p>
        </p:txBody>
      </p:sp>
      <p:sp>
        <p:nvSpPr>
          <p:cNvPr id="22" name="Text Placeholder 16">
            <a:extLst>
              <a:ext uri="{FF2B5EF4-FFF2-40B4-BE49-F238E27FC236}">
                <a16:creationId xmlns:a16="http://schemas.microsoft.com/office/drawing/2014/main" id="{035B64D6-B7B8-CEA2-BC69-EFE33B8D8F41}"/>
              </a:ext>
            </a:extLst>
          </p:cNvPr>
          <p:cNvSpPr>
            <a:spLocks noGrp="1"/>
          </p:cNvSpPr>
          <p:nvPr>
            <p:ph type="body" sz="quarter" idx="18"/>
          </p:nvPr>
        </p:nvSpPr>
        <p:spPr>
          <a:xfrm>
            <a:off x="6159139" y="4349749"/>
            <a:ext cx="5760000" cy="1512000"/>
          </a:xfrm>
          <a:solidFill>
            <a:schemeClr val="accent3"/>
          </a:solidFill>
        </p:spPr>
        <p:txBody>
          <a:bodyPr lIns="144000" tIns="144000" rIns="230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00639624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hree Image Text Block – Anthracit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288001" y="1224001"/>
            <a:ext cx="3780000" cy="3131999"/>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18" name="Text Placeholder 16">
            <a:extLst>
              <a:ext uri="{FF2B5EF4-FFF2-40B4-BE49-F238E27FC236}">
                <a16:creationId xmlns:a16="http://schemas.microsoft.com/office/drawing/2014/main" id="{E9E45238-781F-E0AC-9CFB-E644212637CD}"/>
              </a:ext>
            </a:extLst>
          </p:cNvPr>
          <p:cNvSpPr>
            <a:spLocks noGrp="1"/>
          </p:cNvSpPr>
          <p:nvPr>
            <p:ph type="body" sz="quarter" idx="16"/>
          </p:nvPr>
        </p:nvSpPr>
        <p:spPr>
          <a:xfrm>
            <a:off x="288000" y="4349749"/>
            <a:ext cx="3780000" cy="1512000"/>
          </a:xfrm>
          <a:solidFill>
            <a:schemeClr val="accent3"/>
          </a:solidFill>
        </p:spPr>
        <p:txBody>
          <a:bodyPr lIns="144000" tIns="144000" rIns="86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Picture Placeholder 13">
            <a:extLst>
              <a:ext uri="{FF2B5EF4-FFF2-40B4-BE49-F238E27FC236}">
                <a16:creationId xmlns:a16="http://schemas.microsoft.com/office/drawing/2014/main" id="{2FA94617-1F90-5918-8DA2-14A982C2854D}"/>
              </a:ext>
            </a:extLst>
          </p:cNvPr>
          <p:cNvSpPr>
            <a:spLocks noGrp="1"/>
          </p:cNvSpPr>
          <p:nvPr>
            <p:ph type="pic" sz="quarter" idx="17"/>
          </p:nvPr>
        </p:nvSpPr>
        <p:spPr>
          <a:xfrm>
            <a:off x="8123999" y="1224001"/>
            <a:ext cx="3780000" cy="3131999"/>
          </a:xfrm>
          <a:prstGeom prst="rect">
            <a:avLst/>
          </a:prstGeom>
          <a:solidFill>
            <a:schemeClr val="bg1">
              <a:lumMod val="95000"/>
            </a:schemeClr>
          </a:solidFill>
        </p:spPr>
        <p:txBody>
          <a:bodyPr/>
          <a:lstStyle>
            <a:lvl1pPr marL="0" indent="0">
              <a:buNone/>
              <a:defRPr/>
            </a:lvl1pPr>
          </a:lstStyle>
          <a:p>
            <a:endParaRPr lang="en-GB"/>
          </a:p>
        </p:txBody>
      </p:sp>
      <p:sp>
        <p:nvSpPr>
          <p:cNvPr id="22" name="Text Placeholder 16">
            <a:extLst>
              <a:ext uri="{FF2B5EF4-FFF2-40B4-BE49-F238E27FC236}">
                <a16:creationId xmlns:a16="http://schemas.microsoft.com/office/drawing/2014/main" id="{035B64D6-B7B8-CEA2-BC69-EFE33B8D8F41}"/>
              </a:ext>
            </a:extLst>
          </p:cNvPr>
          <p:cNvSpPr>
            <a:spLocks noGrp="1"/>
          </p:cNvSpPr>
          <p:nvPr>
            <p:ph type="body" sz="quarter" idx="18"/>
          </p:nvPr>
        </p:nvSpPr>
        <p:spPr>
          <a:xfrm>
            <a:off x="8123998" y="4349749"/>
            <a:ext cx="3780000" cy="1512000"/>
          </a:xfrm>
          <a:solidFill>
            <a:schemeClr val="accent3"/>
          </a:solidFill>
        </p:spPr>
        <p:txBody>
          <a:bodyPr lIns="144000" tIns="144000" rIns="86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Picture Placeholder 13">
            <a:extLst>
              <a:ext uri="{FF2B5EF4-FFF2-40B4-BE49-F238E27FC236}">
                <a16:creationId xmlns:a16="http://schemas.microsoft.com/office/drawing/2014/main" id="{E05BC0A0-252A-35E7-B2CB-3206443D1B02}"/>
              </a:ext>
            </a:extLst>
          </p:cNvPr>
          <p:cNvSpPr>
            <a:spLocks noGrp="1"/>
          </p:cNvSpPr>
          <p:nvPr>
            <p:ph type="pic" sz="quarter" idx="19"/>
          </p:nvPr>
        </p:nvSpPr>
        <p:spPr>
          <a:xfrm>
            <a:off x="4206000" y="1224001"/>
            <a:ext cx="3780000" cy="3131999"/>
          </a:xfrm>
          <a:prstGeom prst="rect">
            <a:avLst/>
          </a:prstGeom>
          <a:solidFill>
            <a:schemeClr val="bg1">
              <a:lumMod val="95000"/>
            </a:schemeClr>
          </a:solidFill>
        </p:spPr>
        <p:txBody>
          <a:bodyPr/>
          <a:lstStyle>
            <a:lvl1pPr marL="0" indent="0">
              <a:buNone/>
              <a:defRPr/>
            </a:lvl1pPr>
          </a:lstStyle>
          <a:p>
            <a:endParaRPr lang="en-GB"/>
          </a:p>
        </p:txBody>
      </p:sp>
      <p:sp>
        <p:nvSpPr>
          <p:cNvPr id="11" name="Text Placeholder 16">
            <a:extLst>
              <a:ext uri="{FF2B5EF4-FFF2-40B4-BE49-F238E27FC236}">
                <a16:creationId xmlns:a16="http://schemas.microsoft.com/office/drawing/2014/main" id="{D6AE8B65-BD99-902C-E5AA-13EC50D89724}"/>
              </a:ext>
            </a:extLst>
          </p:cNvPr>
          <p:cNvSpPr>
            <a:spLocks noGrp="1"/>
          </p:cNvSpPr>
          <p:nvPr>
            <p:ph type="body" sz="quarter" idx="20"/>
          </p:nvPr>
        </p:nvSpPr>
        <p:spPr>
          <a:xfrm>
            <a:off x="4205999" y="4349749"/>
            <a:ext cx="3780000" cy="1512000"/>
          </a:xfrm>
          <a:solidFill>
            <a:schemeClr val="accent3"/>
          </a:solidFill>
        </p:spPr>
        <p:txBody>
          <a:bodyPr lIns="144000" tIns="144000" rIns="86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98104387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Four Image Text Block – Anthracit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288001"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18" name="Text Placeholder 16">
            <a:extLst>
              <a:ext uri="{FF2B5EF4-FFF2-40B4-BE49-F238E27FC236}">
                <a16:creationId xmlns:a16="http://schemas.microsoft.com/office/drawing/2014/main" id="{E9E45238-781F-E0AC-9CFB-E644212637CD}"/>
              </a:ext>
            </a:extLst>
          </p:cNvPr>
          <p:cNvSpPr>
            <a:spLocks noGrp="1"/>
          </p:cNvSpPr>
          <p:nvPr>
            <p:ph type="body" sz="quarter" idx="16"/>
          </p:nvPr>
        </p:nvSpPr>
        <p:spPr>
          <a:xfrm>
            <a:off x="288000"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Picture Placeholder 13">
            <a:extLst>
              <a:ext uri="{FF2B5EF4-FFF2-40B4-BE49-F238E27FC236}">
                <a16:creationId xmlns:a16="http://schemas.microsoft.com/office/drawing/2014/main" id="{2FA94617-1F90-5918-8DA2-14A982C2854D}"/>
              </a:ext>
            </a:extLst>
          </p:cNvPr>
          <p:cNvSpPr>
            <a:spLocks noGrp="1"/>
          </p:cNvSpPr>
          <p:nvPr>
            <p:ph type="pic" sz="quarter" idx="17"/>
          </p:nvPr>
        </p:nvSpPr>
        <p:spPr>
          <a:xfrm>
            <a:off x="9095999"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22" name="Text Placeholder 16">
            <a:extLst>
              <a:ext uri="{FF2B5EF4-FFF2-40B4-BE49-F238E27FC236}">
                <a16:creationId xmlns:a16="http://schemas.microsoft.com/office/drawing/2014/main" id="{035B64D6-B7B8-CEA2-BC69-EFE33B8D8F41}"/>
              </a:ext>
            </a:extLst>
          </p:cNvPr>
          <p:cNvSpPr>
            <a:spLocks noGrp="1"/>
          </p:cNvSpPr>
          <p:nvPr>
            <p:ph type="body" sz="quarter" idx="18"/>
          </p:nvPr>
        </p:nvSpPr>
        <p:spPr>
          <a:xfrm>
            <a:off x="9095998"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Picture Placeholder 13">
            <a:extLst>
              <a:ext uri="{FF2B5EF4-FFF2-40B4-BE49-F238E27FC236}">
                <a16:creationId xmlns:a16="http://schemas.microsoft.com/office/drawing/2014/main" id="{E05BC0A0-252A-35E7-B2CB-3206443D1B02}"/>
              </a:ext>
            </a:extLst>
          </p:cNvPr>
          <p:cNvSpPr>
            <a:spLocks noGrp="1"/>
          </p:cNvSpPr>
          <p:nvPr>
            <p:ph type="pic" sz="quarter" idx="19"/>
          </p:nvPr>
        </p:nvSpPr>
        <p:spPr>
          <a:xfrm>
            <a:off x="3224000"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11" name="Text Placeholder 16">
            <a:extLst>
              <a:ext uri="{FF2B5EF4-FFF2-40B4-BE49-F238E27FC236}">
                <a16:creationId xmlns:a16="http://schemas.microsoft.com/office/drawing/2014/main" id="{D6AE8B65-BD99-902C-E5AA-13EC50D89724}"/>
              </a:ext>
            </a:extLst>
          </p:cNvPr>
          <p:cNvSpPr>
            <a:spLocks noGrp="1"/>
          </p:cNvSpPr>
          <p:nvPr>
            <p:ph type="body" sz="quarter" idx="20"/>
          </p:nvPr>
        </p:nvSpPr>
        <p:spPr>
          <a:xfrm>
            <a:off x="3223999"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Picture Placeholder 13">
            <a:extLst>
              <a:ext uri="{FF2B5EF4-FFF2-40B4-BE49-F238E27FC236}">
                <a16:creationId xmlns:a16="http://schemas.microsoft.com/office/drawing/2014/main" id="{E95B51CC-6291-9FD8-D591-E5BD736C3BB8}"/>
              </a:ext>
            </a:extLst>
          </p:cNvPr>
          <p:cNvSpPr>
            <a:spLocks noGrp="1"/>
          </p:cNvSpPr>
          <p:nvPr>
            <p:ph type="pic" sz="quarter" idx="21"/>
          </p:nvPr>
        </p:nvSpPr>
        <p:spPr>
          <a:xfrm>
            <a:off x="6159999"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13" name="Text Placeholder 16">
            <a:extLst>
              <a:ext uri="{FF2B5EF4-FFF2-40B4-BE49-F238E27FC236}">
                <a16:creationId xmlns:a16="http://schemas.microsoft.com/office/drawing/2014/main" id="{A5D0CC28-F86F-18AD-E083-8977AFE22896}"/>
              </a:ext>
            </a:extLst>
          </p:cNvPr>
          <p:cNvSpPr>
            <a:spLocks noGrp="1"/>
          </p:cNvSpPr>
          <p:nvPr>
            <p:ph type="body" sz="quarter" idx="22"/>
          </p:nvPr>
        </p:nvSpPr>
        <p:spPr>
          <a:xfrm>
            <a:off x="6159998"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7676596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 Infographics – White">
    <p:bg>
      <p:bgPr>
        <a:solidFill>
          <a:schemeClr val="accent5"/>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4527135-00FC-6C41-BCA1-546030B5DE4D}"/>
              </a:ext>
            </a:extLst>
          </p:cNvPr>
          <p:cNvSpPr/>
          <p:nvPr userDrawn="1"/>
        </p:nvSpPr>
        <p:spPr>
          <a:xfrm>
            <a:off x="6291893" y="0"/>
            <a:ext cx="590010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8">
            <a:extLst>
              <a:ext uri="{FF2B5EF4-FFF2-40B4-BE49-F238E27FC236}">
                <a16:creationId xmlns:a16="http://schemas.microsoft.com/office/drawing/2014/main" id="{5FE84DEF-50B2-014B-9C44-7747606A870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FF5CB7C9-579F-7445-AD96-78269AC7CEF9}"/>
              </a:ext>
            </a:extLst>
          </p:cNvPr>
          <p:cNvSpPr>
            <a:spLocks noGrp="1"/>
          </p:cNvSpPr>
          <p:nvPr>
            <p:ph sz="quarter" idx="14" hasCustomPrompt="1"/>
          </p:nvPr>
        </p:nvSpPr>
        <p:spPr>
          <a:xfrm>
            <a:off x="6825803" y="198000"/>
            <a:ext cx="5150197" cy="5686863"/>
          </a:xfrm>
          <a:prstGeom prst="rect">
            <a:avLst/>
          </a:prstGeom>
        </p:spPr>
        <p:txBody>
          <a:bodyPr/>
          <a:lstStyle>
            <a:lvl1pPr marL="0" indent="0">
              <a:buNone/>
              <a:defRPr/>
            </a:lvl1pPr>
          </a:lstStyle>
          <a:p>
            <a:pPr lvl="0"/>
            <a:r>
              <a:rPr lang="en-GB"/>
              <a:t>Add chart or other content here</a:t>
            </a:r>
          </a:p>
        </p:txBody>
      </p:sp>
      <p:sp>
        <p:nvSpPr>
          <p:cNvPr id="3" name="Text Placeholder 2">
            <a:extLst>
              <a:ext uri="{FF2B5EF4-FFF2-40B4-BE49-F238E27FC236}">
                <a16:creationId xmlns:a16="http://schemas.microsoft.com/office/drawing/2014/main" id="{A388399D-5F72-8588-0625-526B41F71A7B}"/>
              </a:ext>
            </a:extLst>
          </p:cNvPr>
          <p:cNvSpPr>
            <a:spLocks noGrp="1"/>
          </p:cNvSpPr>
          <p:nvPr>
            <p:ph type="body" idx="1" hasCustomPrompt="1"/>
          </p:nvPr>
        </p:nvSpPr>
        <p:spPr>
          <a:xfrm>
            <a:off x="288000" y="504000"/>
            <a:ext cx="540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5" name="Title Placeholder 1">
            <a:extLst>
              <a:ext uri="{FF2B5EF4-FFF2-40B4-BE49-F238E27FC236}">
                <a16:creationId xmlns:a16="http://schemas.microsoft.com/office/drawing/2014/main" id="{0E310459-7A6D-1A3D-A697-79A68442B442}"/>
              </a:ext>
            </a:extLst>
          </p:cNvPr>
          <p:cNvSpPr>
            <a:spLocks noGrp="1"/>
          </p:cNvSpPr>
          <p:nvPr>
            <p:ph type="title"/>
          </p:nvPr>
        </p:nvSpPr>
        <p:spPr>
          <a:xfrm>
            <a:off x="288000" y="252000"/>
            <a:ext cx="5400000" cy="249300"/>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10" name="Footer Placeholder 4">
            <a:extLst>
              <a:ext uri="{FF2B5EF4-FFF2-40B4-BE49-F238E27FC236}">
                <a16:creationId xmlns:a16="http://schemas.microsoft.com/office/drawing/2014/main" id="{CA6380F6-CC76-AF00-82A7-5D936E575F1A}"/>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11" name="Graphic 10">
            <a:extLst>
              <a:ext uri="{FF2B5EF4-FFF2-40B4-BE49-F238E27FC236}">
                <a16:creationId xmlns:a16="http://schemas.microsoft.com/office/drawing/2014/main" id="{2D9A21C5-5282-C15F-5DB5-AC26BA85C9C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17" name="Slide Number Placeholder 5">
            <a:extLst>
              <a:ext uri="{FF2B5EF4-FFF2-40B4-BE49-F238E27FC236}">
                <a16:creationId xmlns:a16="http://schemas.microsoft.com/office/drawing/2014/main" id="{D476FE29-B6C9-6FCB-4E12-F6803E27377E}"/>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7" name="object 83">
            <a:extLst>
              <a:ext uri="{FF2B5EF4-FFF2-40B4-BE49-F238E27FC236}">
                <a16:creationId xmlns:a16="http://schemas.microsoft.com/office/drawing/2014/main" id="{D9EB414C-0F6F-0EA2-CBC9-276C4EB35D8C}"/>
              </a:ext>
            </a:extLst>
          </p:cNvPr>
          <p:cNvSpPr txBox="1">
            <a:spLocks/>
          </p:cNvSpPr>
          <p:nvPr userDrawn="1"/>
        </p:nvSpPr>
        <p:spPr>
          <a:xfrm>
            <a:off x="9115538" y="6357692"/>
            <a:ext cx="2505405" cy="14400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t>© The Trustees of the Natural History Museum, London</a:t>
            </a:r>
          </a:p>
        </p:txBody>
      </p:sp>
    </p:spTree>
    <p:extLst>
      <p:ext uri="{BB962C8B-B14F-4D97-AF65-F5344CB8AC3E}">
        <p14:creationId xmlns:p14="http://schemas.microsoft.com/office/powerpoint/2010/main" val="289089475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Quote + Two Image – Anthracit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342" y="0"/>
            <a:ext cx="6094800" cy="6858000"/>
          </a:xfrm>
          <a:prstGeom prst="rect">
            <a:avLst/>
          </a:prstGeom>
          <a:solidFill>
            <a:schemeClr val="bg1">
              <a:lumMod val="95000"/>
            </a:schemeClr>
          </a:solidFill>
        </p:spPr>
        <p:txBody>
          <a:bodyPr/>
          <a:lstStyle>
            <a:lvl1pPr marL="0" indent="0">
              <a:buNone/>
              <a:defRPr>
                <a:solidFill>
                  <a:schemeClr val="bg1"/>
                </a:solidFill>
              </a:defRPr>
            </a:lvl1pPr>
          </a:lstStyle>
          <a:p>
            <a:endParaRPr lang="en-GB"/>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hasCustomPrompt="1"/>
          </p:nvPr>
        </p:nvSpPr>
        <p:spPr>
          <a:xfrm>
            <a:off x="288000" y="1224000"/>
            <a:ext cx="5400000" cy="4373563"/>
          </a:xfrm>
          <a:prstGeom prst="rect">
            <a:avLst/>
          </a:prstGeom>
        </p:spPr>
        <p:txBody>
          <a:bodyPr anchor="ctr" anchorCtr="0"/>
          <a:lstStyle>
            <a:lvl1pPr marL="0" indent="0" algn="ctr">
              <a:buNone/>
              <a:defRPr sz="1800">
                <a:solidFill>
                  <a:schemeClr val="bg1"/>
                </a:solidFill>
                <a:latin typeface="+mn-lt"/>
              </a:defRPr>
            </a:lvl1pPr>
            <a:lvl2pPr marL="0" indent="0" algn="ctr">
              <a:spcBef>
                <a:spcPts val="1500"/>
              </a:spcBef>
              <a:buNone/>
              <a:defRPr b="1" i="0" cap="all" baseline="0">
                <a:solidFill>
                  <a:schemeClr val="bg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‘Quote text goes here’</a:t>
            </a:r>
          </a:p>
          <a:p>
            <a:pPr lvl="1"/>
            <a:r>
              <a:rPr lang="en-GB"/>
              <a:t>Second level</a:t>
            </a:r>
          </a:p>
        </p:txBody>
      </p:sp>
      <p:sp>
        <p:nvSpPr>
          <p:cNvPr id="14" name="Picture Placeholder 12">
            <a:extLst>
              <a:ext uri="{FF2B5EF4-FFF2-40B4-BE49-F238E27FC236}">
                <a16:creationId xmlns:a16="http://schemas.microsoft.com/office/drawing/2014/main" id="{D8B78B49-BC35-180C-C3AF-949D1022C8E0}"/>
              </a:ext>
            </a:extLst>
          </p:cNvPr>
          <p:cNvSpPr>
            <a:spLocks noGrp="1"/>
          </p:cNvSpPr>
          <p:nvPr>
            <p:ph type="pic" sz="quarter" idx="16"/>
          </p:nvPr>
        </p:nvSpPr>
        <p:spPr>
          <a:xfrm>
            <a:off x="6919538" y="1223963"/>
            <a:ext cx="4392000" cy="4392000"/>
          </a:xfrm>
          <a:prstGeom prst="ellipse">
            <a:avLst/>
          </a:prstGeom>
          <a:solidFill>
            <a:schemeClr val="bg1">
              <a:lumMod val="95000"/>
            </a:schemeClr>
          </a:solidFill>
        </p:spPr>
        <p:txBody>
          <a:bodyPr/>
          <a:lstStyle>
            <a:lvl1pPr marL="0" indent="0">
              <a:buNone/>
              <a:defRPr/>
            </a:lvl1pPr>
          </a:lstStyle>
          <a:p>
            <a:endParaRPr lang="en-GB"/>
          </a:p>
        </p:txBody>
      </p:sp>
    </p:spTree>
    <p:extLst>
      <p:ext uri="{BB962C8B-B14F-4D97-AF65-F5344CB8AC3E}">
        <p14:creationId xmlns:p14="http://schemas.microsoft.com/office/powerpoint/2010/main" val="301844249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Quote + Image – Anthracit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6858000"/>
          </a:xfrm>
          <a:prstGeom prst="rect">
            <a:avLst/>
          </a:prstGeom>
          <a:solidFill>
            <a:schemeClr val="bg1">
              <a:lumMod val="95000"/>
            </a:schemeClr>
          </a:solidFill>
        </p:spPr>
        <p:txBody>
          <a:bodyPr/>
          <a:lstStyle>
            <a:lvl1pPr marL="0" indent="0">
              <a:buNone/>
              <a:defRPr/>
            </a:lvl1pPr>
          </a:lstStyle>
          <a:p>
            <a:endParaRPr lang="en-GB"/>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hasCustomPrompt="1"/>
          </p:nvPr>
        </p:nvSpPr>
        <p:spPr>
          <a:xfrm>
            <a:off x="288000" y="1224000"/>
            <a:ext cx="5400000" cy="4373563"/>
          </a:xfrm>
          <a:prstGeom prst="rect">
            <a:avLst/>
          </a:prstGeom>
        </p:spPr>
        <p:txBody>
          <a:bodyPr anchor="ctr" anchorCtr="0"/>
          <a:lstStyle>
            <a:lvl1pPr marL="0" indent="0" algn="ctr">
              <a:buNone/>
              <a:defRPr sz="1800">
                <a:solidFill>
                  <a:schemeClr val="bg1"/>
                </a:solidFill>
                <a:latin typeface="+mn-lt"/>
              </a:defRPr>
            </a:lvl1pPr>
            <a:lvl2pPr marL="0" indent="0" algn="ctr">
              <a:spcBef>
                <a:spcPts val="1500"/>
              </a:spcBef>
              <a:buNone/>
              <a:defRPr b="1" i="0" cap="all" baseline="0">
                <a:solidFill>
                  <a:schemeClr val="bg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‘Quote text goes here’</a:t>
            </a:r>
          </a:p>
          <a:p>
            <a:pPr lvl="1"/>
            <a:r>
              <a:rPr lang="en-GB"/>
              <a:t>Second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Tree>
    <p:extLst>
      <p:ext uri="{BB962C8B-B14F-4D97-AF65-F5344CB8AC3E}">
        <p14:creationId xmlns:p14="http://schemas.microsoft.com/office/powerpoint/2010/main" val="388076162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Divider Slide – Anthrac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3415-9ABB-468D-8000-D4709829BACC}"/>
              </a:ext>
            </a:extLst>
          </p:cNvPr>
          <p:cNvSpPr>
            <a:spLocks noGrp="1"/>
          </p:cNvSpPr>
          <p:nvPr>
            <p:ph type="title" hasCustomPrompt="1"/>
          </p:nvPr>
        </p:nvSpPr>
        <p:spPr>
          <a:xfrm>
            <a:off x="212400" y="2808000"/>
            <a:ext cx="11764800" cy="751872"/>
          </a:xfrm>
          <a:prstGeom prst="rect">
            <a:avLst/>
          </a:prstGeom>
        </p:spPr>
        <p:txBody>
          <a:bodyPr anchor="ctr" anchorCtr="0"/>
          <a:lstStyle>
            <a:lvl1pPr algn="ctr">
              <a:lnSpc>
                <a:spcPct val="105000"/>
              </a:lnSpc>
              <a:defRPr sz="5000" cap="none" baseline="0">
                <a:solidFill>
                  <a:schemeClr val="bg1"/>
                </a:solidFill>
              </a:defRPr>
            </a:lvl1pPr>
          </a:lstStyle>
          <a:p>
            <a:r>
              <a:rPr lang="en-US"/>
              <a:t>Divider headline</a:t>
            </a:r>
            <a:endParaRPr lang="en-GB"/>
          </a:p>
        </p:txBody>
      </p:sp>
      <p:sp>
        <p:nvSpPr>
          <p:cNvPr id="4" name="Footer Placeholder 4">
            <a:extLst>
              <a:ext uri="{FF2B5EF4-FFF2-40B4-BE49-F238E27FC236}">
                <a16:creationId xmlns:a16="http://schemas.microsoft.com/office/drawing/2014/main" id="{30047339-7B32-1229-E1D9-4CE9FB6205E2}"/>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8" name="Graphic 7">
            <a:extLst>
              <a:ext uri="{FF2B5EF4-FFF2-40B4-BE49-F238E27FC236}">
                <a16:creationId xmlns:a16="http://schemas.microsoft.com/office/drawing/2014/main" id="{FCE4DD37-74DC-18EC-6F27-3C10BFB66B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12" name="Slide Number Placeholder 5">
            <a:extLst>
              <a:ext uri="{FF2B5EF4-FFF2-40B4-BE49-F238E27FC236}">
                <a16:creationId xmlns:a16="http://schemas.microsoft.com/office/drawing/2014/main" id="{FF7CB1C1-CD15-C2DF-A1E2-7D4A1AADF691}"/>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5" name="object 83">
            <a:extLst>
              <a:ext uri="{FF2B5EF4-FFF2-40B4-BE49-F238E27FC236}">
                <a16:creationId xmlns:a16="http://schemas.microsoft.com/office/drawing/2014/main" id="{D9234D20-FB61-CEDE-20CC-69E88B4FB93B}"/>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259998681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eam Four – Anthracit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31" name="Picture Placeholder 12">
            <a:extLst>
              <a:ext uri="{FF2B5EF4-FFF2-40B4-BE49-F238E27FC236}">
                <a16:creationId xmlns:a16="http://schemas.microsoft.com/office/drawing/2014/main" id="{A33F9058-2F19-BA78-F73E-6247CE98E558}"/>
              </a:ext>
            </a:extLst>
          </p:cNvPr>
          <p:cNvSpPr>
            <a:spLocks noGrp="1"/>
          </p:cNvSpPr>
          <p:nvPr>
            <p:ph type="pic" sz="quarter" idx="16"/>
          </p:nvPr>
        </p:nvSpPr>
        <p:spPr>
          <a:xfrm>
            <a:off x="367114"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2" name="Picture Placeholder 12">
            <a:extLst>
              <a:ext uri="{FF2B5EF4-FFF2-40B4-BE49-F238E27FC236}">
                <a16:creationId xmlns:a16="http://schemas.microsoft.com/office/drawing/2014/main" id="{80830797-0926-92BE-B916-8A1095E84825}"/>
              </a:ext>
            </a:extLst>
          </p:cNvPr>
          <p:cNvSpPr>
            <a:spLocks noGrp="1"/>
          </p:cNvSpPr>
          <p:nvPr>
            <p:ph type="pic" sz="quarter" idx="17"/>
          </p:nvPr>
        </p:nvSpPr>
        <p:spPr>
          <a:xfrm>
            <a:off x="3303783"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3" name="Picture Placeholder 12">
            <a:extLst>
              <a:ext uri="{FF2B5EF4-FFF2-40B4-BE49-F238E27FC236}">
                <a16:creationId xmlns:a16="http://schemas.microsoft.com/office/drawing/2014/main" id="{A6F3CF4D-4DAC-5183-1166-D6B479059CE7}"/>
              </a:ext>
            </a:extLst>
          </p:cNvPr>
          <p:cNvSpPr>
            <a:spLocks noGrp="1"/>
          </p:cNvSpPr>
          <p:nvPr>
            <p:ph type="pic" sz="quarter" idx="18"/>
          </p:nvPr>
        </p:nvSpPr>
        <p:spPr>
          <a:xfrm>
            <a:off x="9177121"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4" name="Picture Placeholder 12">
            <a:extLst>
              <a:ext uri="{FF2B5EF4-FFF2-40B4-BE49-F238E27FC236}">
                <a16:creationId xmlns:a16="http://schemas.microsoft.com/office/drawing/2014/main" id="{A477D485-CCB3-1F6B-543D-0A804E418098}"/>
              </a:ext>
            </a:extLst>
          </p:cNvPr>
          <p:cNvSpPr>
            <a:spLocks noGrp="1"/>
          </p:cNvSpPr>
          <p:nvPr>
            <p:ph type="pic" sz="quarter" idx="19"/>
          </p:nvPr>
        </p:nvSpPr>
        <p:spPr>
          <a:xfrm>
            <a:off x="6240452"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5" name="Text Placeholder 26">
            <a:extLst>
              <a:ext uri="{FF2B5EF4-FFF2-40B4-BE49-F238E27FC236}">
                <a16:creationId xmlns:a16="http://schemas.microsoft.com/office/drawing/2014/main" id="{5BCA238E-F0C9-C26B-EB0B-60D2E814B60D}"/>
              </a:ext>
            </a:extLst>
          </p:cNvPr>
          <p:cNvSpPr>
            <a:spLocks noGrp="1"/>
          </p:cNvSpPr>
          <p:nvPr>
            <p:ph type="body" sz="quarter" idx="20" hasCustomPrompt="1"/>
          </p:nvPr>
        </p:nvSpPr>
        <p:spPr>
          <a:xfrm>
            <a:off x="3547665" y="4621213"/>
            <a:ext cx="2160000" cy="679450"/>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Add name – indent to text style</a:t>
            </a:r>
          </a:p>
          <a:p>
            <a:pPr lvl="1"/>
            <a:r>
              <a:rPr lang="en-GB"/>
              <a:t>Second level</a:t>
            </a:r>
          </a:p>
        </p:txBody>
      </p:sp>
      <p:sp>
        <p:nvSpPr>
          <p:cNvPr id="36" name="Text Placeholder 26">
            <a:extLst>
              <a:ext uri="{FF2B5EF4-FFF2-40B4-BE49-F238E27FC236}">
                <a16:creationId xmlns:a16="http://schemas.microsoft.com/office/drawing/2014/main" id="{37081CF7-D3EE-C6CE-7D41-ED7F8B37B077}"/>
              </a:ext>
            </a:extLst>
          </p:cNvPr>
          <p:cNvSpPr>
            <a:spLocks noGrp="1"/>
          </p:cNvSpPr>
          <p:nvPr>
            <p:ph type="body" sz="quarter" idx="21" hasCustomPrompt="1"/>
          </p:nvPr>
        </p:nvSpPr>
        <p:spPr>
          <a:xfrm>
            <a:off x="610996" y="4621213"/>
            <a:ext cx="2160000" cy="679450"/>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Add name – indent to text style</a:t>
            </a:r>
          </a:p>
          <a:p>
            <a:pPr lvl="1"/>
            <a:r>
              <a:rPr lang="en-GB"/>
              <a:t>Second level</a:t>
            </a:r>
          </a:p>
        </p:txBody>
      </p:sp>
      <p:sp>
        <p:nvSpPr>
          <p:cNvPr id="37" name="Text Placeholder 26">
            <a:extLst>
              <a:ext uri="{FF2B5EF4-FFF2-40B4-BE49-F238E27FC236}">
                <a16:creationId xmlns:a16="http://schemas.microsoft.com/office/drawing/2014/main" id="{D3DF5F59-F59E-9A9E-88DD-BABDD1AD4CCF}"/>
              </a:ext>
            </a:extLst>
          </p:cNvPr>
          <p:cNvSpPr>
            <a:spLocks noGrp="1"/>
          </p:cNvSpPr>
          <p:nvPr>
            <p:ph type="body" sz="quarter" idx="22" hasCustomPrompt="1"/>
          </p:nvPr>
        </p:nvSpPr>
        <p:spPr>
          <a:xfrm>
            <a:off x="9421003" y="4621213"/>
            <a:ext cx="2160000" cy="679450"/>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Add name – indent to text style</a:t>
            </a:r>
          </a:p>
          <a:p>
            <a:pPr lvl="1"/>
            <a:r>
              <a:rPr lang="en-GB"/>
              <a:t>Second level</a:t>
            </a:r>
          </a:p>
        </p:txBody>
      </p:sp>
      <p:sp>
        <p:nvSpPr>
          <p:cNvPr id="38" name="Text Placeholder 26">
            <a:extLst>
              <a:ext uri="{FF2B5EF4-FFF2-40B4-BE49-F238E27FC236}">
                <a16:creationId xmlns:a16="http://schemas.microsoft.com/office/drawing/2014/main" id="{AA837080-4286-4D77-E78C-CC13C164B3E6}"/>
              </a:ext>
            </a:extLst>
          </p:cNvPr>
          <p:cNvSpPr>
            <a:spLocks noGrp="1"/>
          </p:cNvSpPr>
          <p:nvPr>
            <p:ph type="body" sz="quarter" idx="23" hasCustomPrompt="1"/>
          </p:nvPr>
        </p:nvSpPr>
        <p:spPr>
          <a:xfrm>
            <a:off x="6484334" y="4621213"/>
            <a:ext cx="2160000" cy="679450"/>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Add name – indent to text style</a:t>
            </a:r>
          </a:p>
          <a:p>
            <a:pPr lvl="1"/>
            <a:r>
              <a:rPr lang="en-GB"/>
              <a:t>Second level</a:t>
            </a:r>
          </a:p>
        </p:txBody>
      </p:sp>
    </p:spTree>
    <p:extLst>
      <p:ext uri="{BB962C8B-B14F-4D97-AF65-F5344CB8AC3E}">
        <p14:creationId xmlns:p14="http://schemas.microsoft.com/office/powerpoint/2010/main" val="403669639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eam Multi – Anthracit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31" name="Picture Placeholder 12">
            <a:extLst>
              <a:ext uri="{FF2B5EF4-FFF2-40B4-BE49-F238E27FC236}">
                <a16:creationId xmlns:a16="http://schemas.microsoft.com/office/drawing/2014/main" id="{A33F9058-2F19-BA78-F73E-6247CE98E558}"/>
              </a:ext>
            </a:extLst>
          </p:cNvPr>
          <p:cNvSpPr>
            <a:spLocks noGrp="1"/>
          </p:cNvSpPr>
          <p:nvPr>
            <p:ph type="pic" sz="quarter" idx="16"/>
          </p:nvPr>
        </p:nvSpPr>
        <p:spPr>
          <a:xfrm>
            <a:off x="702053"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36" name="Text Placeholder 26">
            <a:extLst>
              <a:ext uri="{FF2B5EF4-FFF2-40B4-BE49-F238E27FC236}">
                <a16:creationId xmlns:a16="http://schemas.microsoft.com/office/drawing/2014/main" id="{37081CF7-D3EE-C6CE-7D41-ED7F8B37B077}"/>
              </a:ext>
            </a:extLst>
          </p:cNvPr>
          <p:cNvSpPr>
            <a:spLocks noGrp="1"/>
          </p:cNvSpPr>
          <p:nvPr>
            <p:ph type="body" sz="quarter" idx="21" hasCustomPrompt="1"/>
          </p:nvPr>
        </p:nvSpPr>
        <p:spPr>
          <a:xfrm>
            <a:off x="748136"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17" name="Picture Placeholder 12">
            <a:extLst>
              <a:ext uri="{FF2B5EF4-FFF2-40B4-BE49-F238E27FC236}">
                <a16:creationId xmlns:a16="http://schemas.microsoft.com/office/drawing/2014/main" id="{4933802C-580C-0683-3391-D6BBE13D2A39}"/>
              </a:ext>
            </a:extLst>
          </p:cNvPr>
          <p:cNvSpPr>
            <a:spLocks noGrp="1"/>
          </p:cNvSpPr>
          <p:nvPr>
            <p:ph type="pic" sz="quarter" idx="25"/>
          </p:nvPr>
        </p:nvSpPr>
        <p:spPr>
          <a:xfrm>
            <a:off x="2928864"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18" name="Picture Placeholder 12">
            <a:extLst>
              <a:ext uri="{FF2B5EF4-FFF2-40B4-BE49-F238E27FC236}">
                <a16:creationId xmlns:a16="http://schemas.microsoft.com/office/drawing/2014/main" id="{0ECA70E0-B1C9-CBB7-2033-67AF8D6403B0}"/>
              </a:ext>
            </a:extLst>
          </p:cNvPr>
          <p:cNvSpPr>
            <a:spLocks noGrp="1"/>
          </p:cNvSpPr>
          <p:nvPr>
            <p:ph type="pic" sz="quarter" idx="26"/>
          </p:nvPr>
        </p:nvSpPr>
        <p:spPr>
          <a:xfrm>
            <a:off x="2928864"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19" name="Picture Placeholder 12">
            <a:extLst>
              <a:ext uri="{FF2B5EF4-FFF2-40B4-BE49-F238E27FC236}">
                <a16:creationId xmlns:a16="http://schemas.microsoft.com/office/drawing/2014/main" id="{DD5702B0-25CB-0851-1407-B72F76D24FD8}"/>
              </a:ext>
            </a:extLst>
          </p:cNvPr>
          <p:cNvSpPr>
            <a:spLocks noGrp="1"/>
          </p:cNvSpPr>
          <p:nvPr>
            <p:ph type="pic" sz="quarter" idx="27"/>
          </p:nvPr>
        </p:nvSpPr>
        <p:spPr>
          <a:xfrm>
            <a:off x="5145263"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0" name="Picture Placeholder 12">
            <a:extLst>
              <a:ext uri="{FF2B5EF4-FFF2-40B4-BE49-F238E27FC236}">
                <a16:creationId xmlns:a16="http://schemas.microsoft.com/office/drawing/2014/main" id="{EDCDE10F-F980-EA53-FF5A-7CFC0C73BF26}"/>
              </a:ext>
            </a:extLst>
          </p:cNvPr>
          <p:cNvSpPr>
            <a:spLocks noGrp="1"/>
          </p:cNvSpPr>
          <p:nvPr>
            <p:ph type="pic" sz="quarter" idx="28"/>
          </p:nvPr>
        </p:nvSpPr>
        <p:spPr>
          <a:xfrm>
            <a:off x="5145263"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1" name="Picture Placeholder 12">
            <a:extLst>
              <a:ext uri="{FF2B5EF4-FFF2-40B4-BE49-F238E27FC236}">
                <a16:creationId xmlns:a16="http://schemas.microsoft.com/office/drawing/2014/main" id="{94F89BF8-DAE1-97AE-8A31-8C7D027DC132}"/>
              </a:ext>
            </a:extLst>
          </p:cNvPr>
          <p:cNvSpPr>
            <a:spLocks noGrp="1"/>
          </p:cNvSpPr>
          <p:nvPr>
            <p:ph type="pic" sz="quarter" idx="29"/>
          </p:nvPr>
        </p:nvSpPr>
        <p:spPr>
          <a:xfrm>
            <a:off x="7360429"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2" name="Picture Placeholder 12">
            <a:extLst>
              <a:ext uri="{FF2B5EF4-FFF2-40B4-BE49-F238E27FC236}">
                <a16:creationId xmlns:a16="http://schemas.microsoft.com/office/drawing/2014/main" id="{B74C72E1-39F3-FEBB-8F16-D27F2FD168AE}"/>
              </a:ext>
            </a:extLst>
          </p:cNvPr>
          <p:cNvSpPr>
            <a:spLocks noGrp="1"/>
          </p:cNvSpPr>
          <p:nvPr>
            <p:ph type="pic" sz="quarter" idx="30"/>
          </p:nvPr>
        </p:nvSpPr>
        <p:spPr>
          <a:xfrm>
            <a:off x="7360429"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3" name="Picture Placeholder 12">
            <a:extLst>
              <a:ext uri="{FF2B5EF4-FFF2-40B4-BE49-F238E27FC236}">
                <a16:creationId xmlns:a16="http://schemas.microsoft.com/office/drawing/2014/main" id="{B602F024-0656-78B3-3BF3-AAE2FD754423}"/>
              </a:ext>
            </a:extLst>
          </p:cNvPr>
          <p:cNvSpPr>
            <a:spLocks noGrp="1"/>
          </p:cNvSpPr>
          <p:nvPr>
            <p:ph type="pic" sz="quarter" idx="31"/>
          </p:nvPr>
        </p:nvSpPr>
        <p:spPr>
          <a:xfrm>
            <a:off x="9614232"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4" name="Picture Placeholder 12">
            <a:extLst>
              <a:ext uri="{FF2B5EF4-FFF2-40B4-BE49-F238E27FC236}">
                <a16:creationId xmlns:a16="http://schemas.microsoft.com/office/drawing/2014/main" id="{E8301D06-D8A3-3A42-1856-40114E391608}"/>
              </a:ext>
            </a:extLst>
          </p:cNvPr>
          <p:cNvSpPr>
            <a:spLocks noGrp="1"/>
          </p:cNvSpPr>
          <p:nvPr>
            <p:ph type="pic" sz="quarter" idx="32"/>
          </p:nvPr>
        </p:nvSpPr>
        <p:spPr>
          <a:xfrm>
            <a:off x="9614232"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5" name="Text Placeholder 26">
            <a:extLst>
              <a:ext uri="{FF2B5EF4-FFF2-40B4-BE49-F238E27FC236}">
                <a16:creationId xmlns:a16="http://schemas.microsoft.com/office/drawing/2014/main" id="{0FA54B0B-3B33-D584-05C4-C6781B80A20C}"/>
              </a:ext>
            </a:extLst>
          </p:cNvPr>
          <p:cNvSpPr>
            <a:spLocks noGrp="1"/>
          </p:cNvSpPr>
          <p:nvPr>
            <p:ph type="body" sz="quarter" idx="33" hasCustomPrompt="1"/>
          </p:nvPr>
        </p:nvSpPr>
        <p:spPr>
          <a:xfrm>
            <a:off x="748136"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26" name="Text Placeholder 26">
            <a:extLst>
              <a:ext uri="{FF2B5EF4-FFF2-40B4-BE49-F238E27FC236}">
                <a16:creationId xmlns:a16="http://schemas.microsoft.com/office/drawing/2014/main" id="{0F615FC5-608D-2E8E-A2C2-08B43089FB9F}"/>
              </a:ext>
            </a:extLst>
          </p:cNvPr>
          <p:cNvSpPr>
            <a:spLocks noGrp="1"/>
          </p:cNvSpPr>
          <p:nvPr>
            <p:ph type="body" sz="quarter" idx="34" hasCustomPrompt="1"/>
          </p:nvPr>
        </p:nvSpPr>
        <p:spPr>
          <a:xfrm>
            <a:off x="2974947"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27" name="Text Placeholder 26">
            <a:extLst>
              <a:ext uri="{FF2B5EF4-FFF2-40B4-BE49-F238E27FC236}">
                <a16:creationId xmlns:a16="http://schemas.microsoft.com/office/drawing/2014/main" id="{F5D6178A-390E-ED5C-0F83-62269046DB1A}"/>
              </a:ext>
            </a:extLst>
          </p:cNvPr>
          <p:cNvSpPr>
            <a:spLocks noGrp="1"/>
          </p:cNvSpPr>
          <p:nvPr>
            <p:ph type="body" sz="quarter" idx="35" hasCustomPrompt="1"/>
          </p:nvPr>
        </p:nvSpPr>
        <p:spPr>
          <a:xfrm>
            <a:off x="2974947"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28" name="Text Placeholder 26">
            <a:extLst>
              <a:ext uri="{FF2B5EF4-FFF2-40B4-BE49-F238E27FC236}">
                <a16:creationId xmlns:a16="http://schemas.microsoft.com/office/drawing/2014/main" id="{AC83422F-AB55-2C1F-B15E-6E7F62B514E1}"/>
              </a:ext>
            </a:extLst>
          </p:cNvPr>
          <p:cNvSpPr>
            <a:spLocks noGrp="1"/>
          </p:cNvSpPr>
          <p:nvPr>
            <p:ph type="body" sz="quarter" idx="36" hasCustomPrompt="1"/>
          </p:nvPr>
        </p:nvSpPr>
        <p:spPr>
          <a:xfrm>
            <a:off x="5191346"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29" name="Text Placeholder 26">
            <a:extLst>
              <a:ext uri="{FF2B5EF4-FFF2-40B4-BE49-F238E27FC236}">
                <a16:creationId xmlns:a16="http://schemas.microsoft.com/office/drawing/2014/main" id="{A4769D8B-2DD3-D461-0C9C-B3C871D60E39}"/>
              </a:ext>
            </a:extLst>
          </p:cNvPr>
          <p:cNvSpPr>
            <a:spLocks noGrp="1"/>
          </p:cNvSpPr>
          <p:nvPr>
            <p:ph type="body" sz="quarter" idx="37" hasCustomPrompt="1"/>
          </p:nvPr>
        </p:nvSpPr>
        <p:spPr>
          <a:xfrm>
            <a:off x="5191346"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30" name="Text Placeholder 26">
            <a:extLst>
              <a:ext uri="{FF2B5EF4-FFF2-40B4-BE49-F238E27FC236}">
                <a16:creationId xmlns:a16="http://schemas.microsoft.com/office/drawing/2014/main" id="{4545DEDC-E58B-4E4B-AF3C-6B6C9B82492C}"/>
              </a:ext>
            </a:extLst>
          </p:cNvPr>
          <p:cNvSpPr>
            <a:spLocks noGrp="1"/>
          </p:cNvSpPr>
          <p:nvPr>
            <p:ph type="body" sz="quarter" idx="38" hasCustomPrompt="1"/>
          </p:nvPr>
        </p:nvSpPr>
        <p:spPr>
          <a:xfrm>
            <a:off x="7406512"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39" name="Text Placeholder 26">
            <a:extLst>
              <a:ext uri="{FF2B5EF4-FFF2-40B4-BE49-F238E27FC236}">
                <a16:creationId xmlns:a16="http://schemas.microsoft.com/office/drawing/2014/main" id="{92839883-7543-198D-59BB-52A12CC39E48}"/>
              </a:ext>
            </a:extLst>
          </p:cNvPr>
          <p:cNvSpPr>
            <a:spLocks noGrp="1"/>
          </p:cNvSpPr>
          <p:nvPr>
            <p:ph type="body" sz="quarter" idx="39" hasCustomPrompt="1"/>
          </p:nvPr>
        </p:nvSpPr>
        <p:spPr>
          <a:xfrm>
            <a:off x="7406512"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40" name="Text Placeholder 26">
            <a:extLst>
              <a:ext uri="{FF2B5EF4-FFF2-40B4-BE49-F238E27FC236}">
                <a16:creationId xmlns:a16="http://schemas.microsoft.com/office/drawing/2014/main" id="{22F50C37-B83B-6891-B02A-C4900120BA69}"/>
              </a:ext>
            </a:extLst>
          </p:cNvPr>
          <p:cNvSpPr>
            <a:spLocks noGrp="1"/>
          </p:cNvSpPr>
          <p:nvPr>
            <p:ph type="body" sz="quarter" idx="40" hasCustomPrompt="1"/>
          </p:nvPr>
        </p:nvSpPr>
        <p:spPr>
          <a:xfrm>
            <a:off x="9660315"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41" name="Text Placeholder 26">
            <a:extLst>
              <a:ext uri="{FF2B5EF4-FFF2-40B4-BE49-F238E27FC236}">
                <a16:creationId xmlns:a16="http://schemas.microsoft.com/office/drawing/2014/main" id="{9A3F2ABE-FC6E-D027-667B-49B53485B676}"/>
              </a:ext>
            </a:extLst>
          </p:cNvPr>
          <p:cNvSpPr>
            <a:spLocks noGrp="1"/>
          </p:cNvSpPr>
          <p:nvPr>
            <p:ph type="body" sz="quarter" idx="41" hasCustomPrompt="1"/>
          </p:nvPr>
        </p:nvSpPr>
        <p:spPr>
          <a:xfrm>
            <a:off x="9660315"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10" name="Picture Placeholder 12">
            <a:extLst>
              <a:ext uri="{FF2B5EF4-FFF2-40B4-BE49-F238E27FC236}">
                <a16:creationId xmlns:a16="http://schemas.microsoft.com/office/drawing/2014/main" id="{2DB60227-1F00-1798-6466-609E4C811EAC}"/>
              </a:ext>
            </a:extLst>
          </p:cNvPr>
          <p:cNvSpPr>
            <a:spLocks noGrp="1"/>
          </p:cNvSpPr>
          <p:nvPr>
            <p:ph type="pic" sz="quarter" idx="24"/>
          </p:nvPr>
        </p:nvSpPr>
        <p:spPr>
          <a:xfrm>
            <a:off x="702053"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Tree>
    <p:extLst>
      <p:ext uri="{BB962C8B-B14F-4D97-AF65-F5344CB8AC3E}">
        <p14:creationId xmlns:p14="http://schemas.microsoft.com/office/powerpoint/2010/main" val="36541744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End pag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165445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Divider Slide – Aqu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3415-9ABB-468D-8000-D4709829BACC}"/>
              </a:ext>
            </a:extLst>
          </p:cNvPr>
          <p:cNvSpPr>
            <a:spLocks noGrp="1"/>
          </p:cNvSpPr>
          <p:nvPr>
            <p:ph type="title" hasCustomPrompt="1"/>
          </p:nvPr>
        </p:nvSpPr>
        <p:spPr>
          <a:xfrm>
            <a:off x="212400" y="2808000"/>
            <a:ext cx="11764800" cy="751872"/>
          </a:xfrm>
          <a:prstGeom prst="rect">
            <a:avLst/>
          </a:prstGeom>
        </p:spPr>
        <p:txBody>
          <a:bodyPr anchor="ctr" anchorCtr="0"/>
          <a:lstStyle>
            <a:lvl1pPr algn="ctr">
              <a:lnSpc>
                <a:spcPct val="105000"/>
              </a:lnSpc>
              <a:defRPr sz="5000" cap="none" baseline="0">
                <a:solidFill>
                  <a:schemeClr val="tx1"/>
                </a:solidFill>
              </a:defRPr>
            </a:lvl1pPr>
          </a:lstStyle>
          <a:p>
            <a:r>
              <a:rPr lang="en-US"/>
              <a:t>Divider headline</a:t>
            </a:r>
            <a:endParaRPr lang="en-GB"/>
          </a:p>
        </p:txBody>
      </p:sp>
    </p:spTree>
    <p:extLst>
      <p:ext uri="{BB962C8B-B14F-4D97-AF65-F5344CB8AC3E}">
        <p14:creationId xmlns:p14="http://schemas.microsoft.com/office/powerpoint/2010/main" val="23019813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Image Text Block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288001" y="1224001"/>
            <a:ext cx="5760000" cy="3131999"/>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18" name="Text Placeholder 16">
            <a:extLst>
              <a:ext uri="{FF2B5EF4-FFF2-40B4-BE49-F238E27FC236}">
                <a16:creationId xmlns:a16="http://schemas.microsoft.com/office/drawing/2014/main" id="{E9E45238-781F-E0AC-9CFB-E644212637CD}"/>
              </a:ext>
            </a:extLst>
          </p:cNvPr>
          <p:cNvSpPr>
            <a:spLocks noGrp="1"/>
          </p:cNvSpPr>
          <p:nvPr>
            <p:ph type="body" sz="quarter" idx="16"/>
          </p:nvPr>
        </p:nvSpPr>
        <p:spPr>
          <a:xfrm>
            <a:off x="288000" y="4349749"/>
            <a:ext cx="5760000" cy="1512000"/>
          </a:xfrm>
          <a:solidFill>
            <a:schemeClr val="accent3"/>
          </a:solidFill>
        </p:spPr>
        <p:txBody>
          <a:bodyPr lIns="144000" tIns="144000" rIns="230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Picture Placeholder 13">
            <a:extLst>
              <a:ext uri="{FF2B5EF4-FFF2-40B4-BE49-F238E27FC236}">
                <a16:creationId xmlns:a16="http://schemas.microsoft.com/office/drawing/2014/main" id="{2FA94617-1F90-5918-8DA2-14A982C2854D}"/>
              </a:ext>
            </a:extLst>
          </p:cNvPr>
          <p:cNvSpPr>
            <a:spLocks noGrp="1"/>
          </p:cNvSpPr>
          <p:nvPr>
            <p:ph type="pic" sz="quarter" idx="17"/>
          </p:nvPr>
        </p:nvSpPr>
        <p:spPr>
          <a:xfrm>
            <a:off x="6159140" y="1224001"/>
            <a:ext cx="5760000" cy="3131999"/>
          </a:xfrm>
          <a:prstGeom prst="rect">
            <a:avLst/>
          </a:prstGeom>
          <a:solidFill>
            <a:schemeClr val="bg1">
              <a:lumMod val="95000"/>
            </a:schemeClr>
          </a:solidFill>
        </p:spPr>
        <p:txBody>
          <a:bodyPr/>
          <a:lstStyle>
            <a:lvl1pPr marL="0" indent="0">
              <a:buNone/>
              <a:defRPr/>
            </a:lvl1pPr>
          </a:lstStyle>
          <a:p>
            <a:endParaRPr lang="en-GB"/>
          </a:p>
        </p:txBody>
      </p:sp>
      <p:sp>
        <p:nvSpPr>
          <p:cNvPr id="22" name="Text Placeholder 16">
            <a:extLst>
              <a:ext uri="{FF2B5EF4-FFF2-40B4-BE49-F238E27FC236}">
                <a16:creationId xmlns:a16="http://schemas.microsoft.com/office/drawing/2014/main" id="{035B64D6-B7B8-CEA2-BC69-EFE33B8D8F41}"/>
              </a:ext>
            </a:extLst>
          </p:cNvPr>
          <p:cNvSpPr>
            <a:spLocks noGrp="1"/>
          </p:cNvSpPr>
          <p:nvPr>
            <p:ph type="body" sz="quarter" idx="18"/>
          </p:nvPr>
        </p:nvSpPr>
        <p:spPr>
          <a:xfrm>
            <a:off x="6159139" y="4349749"/>
            <a:ext cx="5760000" cy="1512000"/>
          </a:xfrm>
          <a:solidFill>
            <a:schemeClr val="accent3"/>
          </a:solidFill>
        </p:spPr>
        <p:txBody>
          <a:bodyPr lIns="144000" tIns="144000" rIns="230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4129207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Image Text Block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288001" y="1224001"/>
            <a:ext cx="3780000" cy="3131999"/>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18" name="Text Placeholder 16">
            <a:extLst>
              <a:ext uri="{FF2B5EF4-FFF2-40B4-BE49-F238E27FC236}">
                <a16:creationId xmlns:a16="http://schemas.microsoft.com/office/drawing/2014/main" id="{E9E45238-781F-E0AC-9CFB-E644212637CD}"/>
              </a:ext>
            </a:extLst>
          </p:cNvPr>
          <p:cNvSpPr>
            <a:spLocks noGrp="1"/>
          </p:cNvSpPr>
          <p:nvPr>
            <p:ph type="body" sz="quarter" idx="16"/>
          </p:nvPr>
        </p:nvSpPr>
        <p:spPr>
          <a:xfrm>
            <a:off x="288000" y="4349749"/>
            <a:ext cx="3780000" cy="1512000"/>
          </a:xfrm>
          <a:solidFill>
            <a:schemeClr val="accent3"/>
          </a:solidFill>
        </p:spPr>
        <p:txBody>
          <a:bodyPr lIns="144000" tIns="144000" rIns="86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Picture Placeholder 13">
            <a:extLst>
              <a:ext uri="{FF2B5EF4-FFF2-40B4-BE49-F238E27FC236}">
                <a16:creationId xmlns:a16="http://schemas.microsoft.com/office/drawing/2014/main" id="{2FA94617-1F90-5918-8DA2-14A982C2854D}"/>
              </a:ext>
            </a:extLst>
          </p:cNvPr>
          <p:cNvSpPr>
            <a:spLocks noGrp="1"/>
          </p:cNvSpPr>
          <p:nvPr>
            <p:ph type="pic" sz="quarter" idx="17"/>
          </p:nvPr>
        </p:nvSpPr>
        <p:spPr>
          <a:xfrm>
            <a:off x="8123999" y="1224001"/>
            <a:ext cx="3780000" cy="3131999"/>
          </a:xfrm>
          <a:prstGeom prst="rect">
            <a:avLst/>
          </a:prstGeom>
          <a:solidFill>
            <a:schemeClr val="bg1">
              <a:lumMod val="95000"/>
            </a:schemeClr>
          </a:solidFill>
        </p:spPr>
        <p:txBody>
          <a:bodyPr/>
          <a:lstStyle>
            <a:lvl1pPr marL="0" indent="0">
              <a:buNone/>
              <a:defRPr/>
            </a:lvl1pPr>
          </a:lstStyle>
          <a:p>
            <a:endParaRPr lang="en-GB"/>
          </a:p>
        </p:txBody>
      </p:sp>
      <p:sp>
        <p:nvSpPr>
          <p:cNvPr id="22" name="Text Placeholder 16">
            <a:extLst>
              <a:ext uri="{FF2B5EF4-FFF2-40B4-BE49-F238E27FC236}">
                <a16:creationId xmlns:a16="http://schemas.microsoft.com/office/drawing/2014/main" id="{035B64D6-B7B8-CEA2-BC69-EFE33B8D8F41}"/>
              </a:ext>
            </a:extLst>
          </p:cNvPr>
          <p:cNvSpPr>
            <a:spLocks noGrp="1"/>
          </p:cNvSpPr>
          <p:nvPr>
            <p:ph type="body" sz="quarter" idx="18"/>
          </p:nvPr>
        </p:nvSpPr>
        <p:spPr>
          <a:xfrm>
            <a:off x="8123998" y="4349749"/>
            <a:ext cx="3780000" cy="1512000"/>
          </a:xfrm>
          <a:solidFill>
            <a:schemeClr val="accent3"/>
          </a:solidFill>
        </p:spPr>
        <p:txBody>
          <a:bodyPr lIns="144000" tIns="144000" rIns="86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Picture Placeholder 13">
            <a:extLst>
              <a:ext uri="{FF2B5EF4-FFF2-40B4-BE49-F238E27FC236}">
                <a16:creationId xmlns:a16="http://schemas.microsoft.com/office/drawing/2014/main" id="{E05BC0A0-252A-35E7-B2CB-3206443D1B02}"/>
              </a:ext>
            </a:extLst>
          </p:cNvPr>
          <p:cNvSpPr>
            <a:spLocks noGrp="1"/>
          </p:cNvSpPr>
          <p:nvPr>
            <p:ph type="pic" sz="quarter" idx="19"/>
          </p:nvPr>
        </p:nvSpPr>
        <p:spPr>
          <a:xfrm>
            <a:off x="4206000" y="1224001"/>
            <a:ext cx="3780000" cy="3131999"/>
          </a:xfrm>
          <a:prstGeom prst="rect">
            <a:avLst/>
          </a:prstGeom>
          <a:solidFill>
            <a:schemeClr val="bg1">
              <a:lumMod val="95000"/>
            </a:schemeClr>
          </a:solidFill>
        </p:spPr>
        <p:txBody>
          <a:bodyPr/>
          <a:lstStyle>
            <a:lvl1pPr marL="0" indent="0">
              <a:buNone/>
              <a:defRPr/>
            </a:lvl1pPr>
          </a:lstStyle>
          <a:p>
            <a:endParaRPr lang="en-GB"/>
          </a:p>
        </p:txBody>
      </p:sp>
      <p:sp>
        <p:nvSpPr>
          <p:cNvPr id="11" name="Text Placeholder 16">
            <a:extLst>
              <a:ext uri="{FF2B5EF4-FFF2-40B4-BE49-F238E27FC236}">
                <a16:creationId xmlns:a16="http://schemas.microsoft.com/office/drawing/2014/main" id="{D6AE8B65-BD99-902C-E5AA-13EC50D89724}"/>
              </a:ext>
            </a:extLst>
          </p:cNvPr>
          <p:cNvSpPr>
            <a:spLocks noGrp="1"/>
          </p:cNvSpPr>
          <p:nvPr>
            <p:ph type="body" sz="quarter" idx="20"/>
          </p:nvPr>
        </p:nvSpPr>
        <p:spPr>
          <a:xfrm>
            <a:off x="4205999" y="4349749"/>
            <a:ext cx="3780000" cy="1512000"/>
          </a:xfrm>
          <a:solidFill>
            <a:schemeClr val="accent3"/>
          </a:solidFill>
        </p:spPr>
        <p:txBody>
          <a:bodyPr lIns="144000" tIns="144000" rIns="86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9537591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our Image Text Block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288001"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18" name="Text Placeholder 16">
            <a:extLst>
              <a:ext uri="{FF2B5EF4-FFF2-40B4-BE49-F238E27FC236}">
                <a16:creationId xmlns:a16="http://schemas.microsoft.com/office/drawing/2014/main" id="{E9E45238-781F-E0AC-9CFB-E644212637CD}"/>
              </a:ext>
            </a:extLst>
          </p:cNvPr>
          <p:cNvSpPr>
            <a:spLocks noGrp="1"/>
          </p:cNvSpPr>
          <p:nvPr>
            <p:ph type="body" sz="quarter" idx="16"/>
          </p:nvPr>
        </p:nvSpPr>
        <p:spPr>
          <a:xfrm>
            <a:off x="288000"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Picture Placeholder 13">
            <a:extLst>
              <a:ext uri="{FF2B5EF4-FFF2-40B4-BE49-F238E27FC236}">
                <a16:creationId xmlns:a16="http://schemas.microsoft.com/office/drawing/2014/main" id="{2FA94617-1F90-5918-8DA2-14A982C2854D}"/>
              </a:ext>
            </a:extLst>
          </p:cNvPr>
          <p:cNvSpPr>
            <a:spLocks noGrp="1"/>
          </p:cNvSpPr>
          <p:nvPr>
            <p:ph type="pic" sz="quarter" idx="17"/>
          </p:nvPr>
        </p:nvSpPr>
        <p:spPr>
          <a:xfrm>
            <a:off x="9095999"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22" name="Text Placeholder 16">
            <a:extLst>
              <a:ext uri="{FF2B5EF4-FFF2-40B4-BE49-F238E27FC236}">
                <a16:creationId xmlns:a16="http://schemas.microsoft.com/office/drawing/2014/main" id="{035B64D6-B7B8-CEA2-BC69-EFE33B8D8F41}"/>
              </a:ext>
            </a:extLst>
          </p:cNvPr>
          <p:cNvSpPr>
            <a:spLocks noGrp="1"/>
          </p:cNvSpPr>
          <p:nvPr>
            <p:ph type="body" sz="quarter" idx="18"/>
          </p:nvPr>
        </p:nvSpPr>
        <p:spPr>
          <a:xfrm>
            <a:off x="9095998"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Picture Placeholder 13">
            <a:extLst>
              <a:ext uri="{FF2B5EF4-FFF2-40B4-BE49-F238E27FC236}">
                <a16:creationId xmlns:a16="http://schemas.microsoft.com/office/drawing/2014/main" id="{E05BC0A0-252A-35E7-B2CB-3206443D1B02}"/>
              </a:ext>
            </a:extLst>
          </p:cNvPr>
          <p:cNvSpPr>
            <a:spLocks noGrp="1"/>
          </p:cNvSpPr>
          <p:nvPr>
            <p:ph type="pic" sz="quarter" idx="19"/>
          </p:nvPr>
        </p:nvSpPr>
        <p:spPr>
          <a:xfrm>
            <a:off x="3224000"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11" name="Text Placeholder 16">
            <a:extLst>
              <a:ext uri="{FF2B5EF4-FFF2-40B4-BE49-F238E27FC236}">
                <a16:creationId xmlns:a16="http://schemas.microsoft.com/office/drawing/2014/main" id="{D6AE8B65-BD99-902C-E5AA-13EC50D89724}"/>
              </a:ext>
            </a:extLst>
          </p:cNvPr>
          <p:cNvSpPr>
            <a:spLocks noGrp="1"/>
          </p:cNvSpPr>
          <p:nvPr>
            <p:ph type="body" sz="quarter" idx="20"/>
          </p:nvPr>
        </p:nvSpPr>
        <p:spPr>
          <a:xfrm>
            <a:off x="3223999"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Picture Placeholder 13">
            <a:extLst>
              <a:ext uri="{FF2B5EF4-FFF2-40B4-BE49-F238E27FC236}">
                <a16:creationId xmlns:a16="http://schemas.microsoft.com/office/drawing/2014/main" id="{E95B51CC-6291-9FD8-D591-E5BD736C3BB8}"/>
              </a:ext>
            </a:extLst>
          </p:cNvPr>
          <p:cNvSpPr>
            <a:spLocks noGrp="1"/>
          </p:cNvSpPr>
          <p:nvPr>
            <p:ph type="pic" sz="quarter" idx="21"/>
          </p:nvPr>
        </p:nvSpPr>
        <p:spPr>
          <a:xfrm>
            <a:off x="6159999"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13" name="Text Placeholder 16">
            <a:extLst>
              <a:ext uri="{FF2B5EF4-FFF2-40B4-BE49-F238E27FC236}">
                <a16:creationId xmlns:a16="http://schemas.microsoft.com/office/drawing/2014/main" id="{A5D0CC28-F86F-18AD-E083-8977AFE22896}"/>
              </a:ext>
            </a:extLst>
          </p:cNvPr>
          <p:cNvSpPr>
            <a:spLocks noGrp="1"/>
          </p:cNvSpPr>
          <p:nvPr>
            <p:ph type="body" sz="quarter" idx="22"/>
          </p:nvPr>
        </p:nvSpPr>
        <p:spPr>
          <a:xfrm>
            <a:off x="6159998"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8754337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 Two Image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342" y="0"/>
            <a:ext cx="6094800" cy="6858000"/>
          </a:xfrm>
          <a:prstGeom prst="rect">
            <a:avLst/>
          </a:prstGeom>
          <a:solidFill>
            <a:schemeClr val="bg1">
              <a:lumMod val="95000"/>
            </a:schemeClr>
          </a:solidFill>
        </p:spPr>
        <p:txBody>
          <a:bodyPr/>
          <a:lstStyle>
            <a:lvl1pPr marL="0" indent="0">
              <a:buNone/>
              <a:defRPr>
                <a:solidFill>
                  <a:schemeClr val="bg1"/>
                </a:solidFill>
              </a:defRPr>
            </a:lvl1pPr>
          </a:lstStyle>
          <a:p>
            <a:endParaRPr lang="en-GB"/>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hasCustomPrompt="1"/>
          </p:nvPr>
        </p:nvSpPr>
        <p:spPr>
          <a:xfrm>
            <a:off x="288000" y="1224000"/>
            <a:ext cx="5400000" cy="4373563"/>
          </a:xfrm>
          <a:prstGeom prst="rect">
            <a:avLst/>
          </a:prstGeom>
        </p:spPr>
        <p:txBody>
          <a:bodyPr anchor="ctr" anchorCtr="0"/>
          <a:lstStyle>
            <a:lvl1pPr marL="0" indent="0" algn="ctr">
              <a:buNone/>
              <a:defRPr sz="1800">
                <a:solidFill>
                  <a:schemeClr val="bg1"/>
                </a:solidFill>
                <a:latin typeface="+mn-lt"/>
              </a:defRPr>
            </a:lvl1pPr>
            <a:lvl2pPr marL="0" indent="0" algn="ctr">
              <a:spcBef>
                <a:spcPts val="1500"/>
              </a:spcBef>
              <a:buNone/>
              <a:defRPr b="1" i="0" cap="all" baseline="0">
                <a:solidFill>
                  <a:schemeClr val="bg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‘Quote text goes here’</a:t>
            </a:r>
          </a:p>
          <a:p>
            <a:pPr lvl="1"/>
            <a:r>
              <a:rPr lang="en-GB"/>
              <a:t>Second level</a:t>
            </a:r>
          </a:p>
        </p:txBody>
      </p:sp>
      <p:sp>
        <p:nvSpPr>
          <p:cNvPr id="14" name="Picture Placeholder 12">
            <a:extLst>
              <a:ext uri="{FF2B5EF4-FFF2-40B4-BE49-F238E27FC236}">
                <a16:creationId xmlns:a16="http://schemas.microsoft.com/office/drawing/2014/main" id="{D8B78B49-BC35-180C-C3AF-949D1022C8E0}"/>
              </a:ext>
            </a:extLst>
          </p:cNvPr>
          <p:cNvSpPr>
            <a:spLocks noGrp="1"/>
          </p:cNvSpPr>
          <p:nvPr>
            <p:ph type="pic" sz="quarter" idx="16"/>
          </p:nvPr>
        </p:nvSpPr>
        <p:spPr>
          <a:xfrm>
            <a:off x="6919538" y="1223963"/>
            <a:ext cx="4392000" cy="4392000"/>
          </a:xfrm>
          <a:prstGeom prst="ellipse">
            <a:avLst/>
          </a:prstGeom>
          <a:solidFill>
            <a:schemeClr val="bg1">
              <a:lumMod val="95000"/>
            </a:schemeClr>
          </a:solidFill>
        </p:spPr>
        <p:txBody>
          <a:bodyPr/>
          <a:lstStyle>
            <a:lvl1pPr marL="0" indent="0">
              <a:buNone/>
              <a:defRPr/>
            </a:lvl1pPr>
          </a:lstStyle>
          <a:p>
            <a:endParaRPr lang="en-GB"/>
          </a:p>
        </p:txBody>
      </p:sp>
    </p:spTree>
    <p:extLst>
      <p:ext uri="{BB962C8B-B14F-4D97-AF65-F5344CB8AC3E}">
        <p14:creationId xmlns:p14="http://schemas.microsoft.com/office/powerpoint/2010/main" val="16230117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 Image – Anthracite">
    <p:bg>
      <p:bgPr>
        <a:solidFill>
          <a:schemeClr val="accent5"/>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6858000"/>
          </a:xfrm>
          <a:prstGeom prst="rect">
            <a:avLst/>
          </a:prstGeom>
          <a:solidFill>
            <a:schemeClr val="bg1">
              <a:lumMod val="95000"/>
            </a:schemeClr>
          </a:solidFill>
        </p:spPr>
        <p:txBody>
          <a:bodyPr/>
          <a:lstStyle>
            <a:lvl1pPr marL="0" indent="0">
              <a:buNone/>
              <a:defRPr/>
            </a:lvl1pPr>
          </a:lstStyle>
          <a:p>
            <a:endParaRPr lang="en-GB"/>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hasCustomPrompt="1"/>
          </p:nvPr>
        </p:nvSpPr>
        <p:spPr>
          <a:xfrm>
            <a:off x="288000" y="1224000"/>
            <a:ext cx="5400000" cy="4373563"/>
          </a:xfrm>
          <a:prstGeom prst="rect">
            <a:avLst/>
          </a:prstGeom>
        </p:spPr>
        <p:txBody>
          <a:bodyPr anchor="ctr" anchorCtr="0"/>
          <a:lstStyle>
            <a:lvl1pPr marL="0" indent="0" algn="ctr">
              <a:buNone/>
              <a:defRPr sz="1800">
                <a:solidFill>
                  <a:schemeClr val="bg1"/>
                </a:solidFill>
                <a:latin typeface="+mn-lt"/>
              </a:defRPr>
            </a:lvl1pPr>
            <a:lvl2pPr marL="0" indent="0" algn="ctr">
              <a:spcBef>
                <a:spcPts val="1500"/>
              </a:spcBef>
              <a:buNone/>
              <a:defRPr b="1" i="0" cap="all" baseline="0">
                <a:solidFill>
                  <a:schemeClr val="bg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‘Quote text goes here’</a:t>
            </a:r>
          </a:p>
          <a:p>
            <a:pPr lvl="1"/>
            <a:r>
              <a:rPr lang="en-GB"/>
              <a:t>Second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Tree>
    <p:extLst>
      <p:ext uri="{BB962C8B-B14F-4D97-AF65-F5344CB8AC3E}">
        <p14:creationId xmlns:p14="http://schemas.microsoft.com/office/powerpoint/2010/main" val="1716750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D8062-E250-15B4-43ED-BDFDD76CC5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247AFF5-2F3D-C8EE-1C8A-27BEE99FC3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71D3E6-4CEF-58EC-7EAB-826ABB5715C2}"/>
              </a:ext>
            </a:extLst>
          </p:cNvPr>
          <p:cNvSpPr>
            <a:spLocks noGrp="1"/>
          </p:cNvSpPr>
          <p:nvPr>
            <p:ph type="dt" sz="half" idx="10"/>
          </p:nvPr>
        </p:nvSpPr>
        <p:spPr/>
        <p:txBody>
          <a:bodyPr/>
          <a:lstStyle/>
          <a:p>
            <a:fld id="{9A7CEAD1-2BD8-4125-8054-E59117F34FBB}" type="datetimeFigureOut">
              <a:rPr lang="en-GB" smtClean="0"/>
              <a:t>11/07/2024</a:t>
            </a:fld>
            <a:endParaRPr lang="en-GB"/>
          </a:p>
        </p:txBody>
      </p:sp>
      <p:sp>
        <p:nvSpPr>
          <p:cNvPr id="5" name="Footer Placeholder 4">
            <a:extLst>
              <a:ext uri="{FF2B5EF4-FFF2-40B4-BE49-F238E27FC236}">
                <a16:creationId xmlns:a16="http://schemas.microsoft.com/office/drawing/2014/main" id="{9923022D-4654-4130-08B0-09337ADA9E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3051D6-A2A9-4767-7E1A-799E98485348}"/>
              </a:ext>
            </a:extLst>
          </p:cNvPr>
          <p:cNvSpPr>
            <a:spLocks noGrp="1"/>
          </p:cNvSpPr>
          <p:nvPr>
            <p:ph type="sldNum" sz="quarter" idx="12"/>
          </p:nvPr>
        </p:nvSpPr>
        <p:spPr/>
        <p:txBody>
          <a:bodyPr/>
          <a:lstStyle/>
          <a:p>
            <a:fld id="{A1AA7EC7-419F-4286-ACA5-C0A53692FA9D}" type="slidenum">
              <a:rPr lang="en-GB" smtClean="0"/>
              <a:t>‹#›</a:t>
            </a:fld>
            <a:endParaRPr lang="en-GB"/>
          </a:p>
        </p:txBody>
      </p:sp>
    </p:spTree>
    <p:extLst>
      <p:ext uri="{BB962C8B-B14F-4D97-AF65-F5344CB8AC3E}">
        <p14:creationId xmlns:p14="http://schemas.microsoft.com/office/powerpoint/2010/main" val="34478092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der Slide – Anthracite">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3415-9ABB-468D-8000-D4709829BACC}"/>
              </a:ext>
            </a:extLst>
          </p:cNvPr>
          <p:cNvSpPr>
            <a:spLocks noGrp="1"/>
          </p:cNvSpPr>
          <p:nvPr>
            <p:ph type="title" hasCustomPrompt="1"/>
          </p:nvPr>
        </p:nvSpPr>
        <p:spPr>
          <a:xfrm>
            <a:off x="212400" y="2808000"/>
            <a:ext cx="11764800" cy="751872"/>
          </a:xfrm>
          <a:prstGeom prst="rect">
            <a:avLst/>
          </a:prstGeom>
        </p:spPr>
        <p:txBody>
          <a:bodyPr anchor="ctr" anchorCtr="0"/>
          <a:lstStyle>
            <a:lvl1pPr algn="ctr">
              <a:lnSpc>
                <a:spcPct val="105000"/>
              </a:lnSpc>
              <a:defRPr sz="5000" cap="none" baseline="0">
                <a:solidFill>
                  <a:schemeClr val="bg1"/>
                </a:solidFill>
              </a:defRPr>
            </a:lvl1pPr>
          </a:lstStyle>
          <a:p>
            <a:r>
              <a:rPr lang="en-US"/>
              <a:t>Divider headline</a:t>
            </a:r>
            <a:endParaRPr lang="en-GB"/>
          </a:p>
        </p:txBody>
      </p:sp>
      <p:sp>
        <p:nvSpPr>
          <p:cNvPr id="4" name="Footer Placeholder 4">
            <a:extLst>
              <a:ext uri="{FF2B5EF4-FFF2-40B4-BE49-F238E27FC236}">
                <a16:creationId xmlns:a16="http://schemas.microsoft.com/office/drawing/2014/main" id="{30047339-7B32-1229-E1D9-4CE9FB6205E2}"/>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8" name="Graphic 7">
            <a:extLst>
              <a:ext uri="{FF2B5EF4-FFF2-40B4-BE49-F238E27FC236}">
                <a16:creationId xmlns:a16="http://schemas.microsoft.com/office/drawing/2014/main" id="{FCE4DD37-74DC-18EC-6F27-3C10BFB66B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12" name="Slide Number Placeholder 5">
            <a:extLst>
              <a:ext uri="{FF2B5EF4-FFF2-40B4-BE49-F238E27FC236}">
                <a16:creationId xmlns:a16="http://schemas.microsoft.com/office/drawing/2014/main" id="{FF7CB1C1-CD15-C2DF-A1E2-7D4A1AADF691}"/>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5" name="object 83">
            <a:extLst>
              <a:ext uri="{FF2B5EF4-FFF2-40B4-BE49-F238E27FC236}">
                <a16:creationId xmlns:a16="http://schemas.microsoft.com/office/drawing/2014/main" id="{D9234D20-FB61-CEDE-20CC-69E88B4FB93B}"/>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6552925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am Four – Anthracite">
    <p:bg>
      <p:bgPr>
        <a:solidFill>
          <a:schemeClr val="accent5"/>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31" name="Picture Placeholder 12">
            <a:extLst>
              <a:ext uri="{FF2B5EF4-FFF2-40B4-BE49-F238E27FC236}">
                <a16:creationId xmlns:a16="http://schemas.microsoft.com/office/drawing/2014/main" id="{A33F9058-2F19-BA78-F73E-6247CE98E558}"/>
              </a:ext>
            </a:extLst>
          </p:cNvPr>
          <p:cNvSpPr>
            <a:spLocks noGrp="1"/>
          </p:cNvSpPr>
          <p:nvPr>
            <p:ph type="pic" sz="quarter" idx="16"/>
          </p:nvPr>
        </p:nvSpPr>
        <p:spPr>
          <a:xfrm>
            <a:off x="367114"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2" name="Picture Placeholder 12">
            <a:extLst>
              <a:ext uri="{FF2B5EF4-FFF2-40B4-BE49-F238E27FC236}">
                <a16:creationId xmlns:a16="http://schemas.microsoft.com/office/drawing/2014/main" id="{80830797-0926-92BE-B916-8A1095E84825}"/>
              </a:ext>
            </a:extLst>
          </p:cNvPr>
          <p:cNvSpPr>
            <a:spLocks noGrp="1"/>
          </p:cNvSpPr>
          <p:nvPr>
            <p:ph type="pic" sz="quarter" idx="17"/>
          </p:nvPr>
        </p:nvSpPr>
        <p:spPr>
          <a:xfrm>
            <a:off x="3303783"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3" name="Picture Placeholder 12">
            <a:extLst>
              <a:ext uri="{FF2B5EF4-FFF2-40B4-BE49-F238E27FC236}">
                <a16:creationId xmlns:a16="http://schemas.microsoft.com/office/drawing/2014/main" id="{A6F3CF4D-4DAC-5183-1166-D6B479059CE7}"/>
              </a:ext>
            </a:extLst>
          </p:cNvPr>
          <p:cNvSpPr>
            <a:spLocks noGrp="1"/>
          </p:cNvSpPr>
          <p:nvPr>
            <p:ph type="pic" sz="quarter" idx="18"/>
          </p:nvPr>
        </p:nvSpPr>
        <p:spPr>
          <a:xfrm>
            <a:off x="9177121"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4" name="Picture Placeholder 12">
            <a:extLst>
              <a:ext uri="{FF2B5EF4-FFF2-40B4-BE49-F238E27FC236}">
                <a16:creationId xmlns:a16="http://schemas.microsoft.com/office/drawing/2014/main" id="{A477D485-CCB3-1F6B-543D-0A804E418098}"/>
              </a:ext>
            </a:extLst>
          </p:cNvPr>
          <p:cNvSpPr>
            <a:spLocks noGrp="1"/>
          </p:cNvSpPr>
          <p:nvPr>
            <p:ph type="pic" sz="quarter" idx="19"/>
          </p:nvPr>
        </p:nvSpPr>
        <p:spPr>
          <a:xfrm>
            <a:off x="6240452"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5" name="Text Placeholder 26">
            <a:extLst>
              <a:ext uri="{FF2B5EF4-FFF2-40B4-BE49-F238E27FC236}">
                <a16:creationId xmlns:a16="http://schemas.microsoft.com/office/drawing/2014/main" id="{5BCA238E-F0C9-C26B-EB0B-60D2E814B60D}"/>
              </a:ext>
            </a:extLst>
          </p:cNvPr>
          <p:cNvSpPr>
            <a:spLocks noGrp="1"/>
          </p:cNvSpPr>
          <p:nvPr>
            <p:ph type="body" sz="quarter" idx="20" hasCustomPrompt="1"/>
          </p:nvPr>
        </p:nvSpPr>
        <p:spPr>
          <a:xfrm>
            <a:off x="3547665" y="4621213"/>
            <a:ext cx="2160000" cy="679450"/>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Add name – indent to text style</a:t>
            </a:r>
          </a:p>
          <a:p>
            <a:pPr lvl="1"/>
            <a:r>
              <a:rPr lang="en-GB"/>
              <a:t>Second level</a:t>
            </a:r>
          </a:p>
        </p:txBody>
      </p:sp>
      <p:sp>
        <p:nvSpPr>
          <p:cNvPr id="36" name="Text Placeholder 26">
            <a:extLst>
              <a:ext uri="{FF2B5EF4-FFF2-40B4-BE49-F238E27FC236}">
                <a16:creationId xmlns:a16="http://schemas.microsoft.com/office/drawing/2014/main" id="{37081CF7-D3EE-C6CE-7D41-ED7F8B37B077}"/>
              </a:ext>
            </a:extLst>
          </p:cNvPr>
          <p:cNvSpPr>
            <a:spLocks noGrp="1"/>
          </p:cNvSpPr>
          <p:nvPr>
            <p:ph type="body" sz="quarter" idx="21" hasCustomPrompt="1"/>
          </p:nvPr>
        </p:nvSpPr>
        <p:spPr>
          <a:xfrm>
            <a:off x="610996" y="4621213"/>
            <a:ext cx="2160000" cy="679450"/>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Add name – indent to text style</a:t>
            </a:r>
          </a:p>
          <a:p>
            <a:pPr lvl="1"/>
            <a:r>
              <a:rPr lang="en-GB"/>
              <a:t>Second level</a:t>
            </a:r>
          </a:p>
        </p:txBody>
      </p:sp>
      <p:sp>
        <p:nvSpPr>
          <p:cNvPr id="37" name="Text Placeholder 26">
            <a:extLst>
              <a:ext uri="{FF2B5EF4-FFF2-40B4-BE49-F238E27FC236}">
                <a16:creationId xmlns:a16="http://schemas.microsoft.com/office/drawing/2014/main" id="{D3DF5F59-F59E-9A9E-88DD-BABDD1AD4CCF}"/>
              </a:ext>
            </a:extLst>
          </p:cNvPr>
          <p:cNvSpPr>
            <a:spLocks noGrp="1"/>
          </p:cNvSpPr>
          <p:nvPr>
            <p:ph type="body" sz="quarter" idx="22" hasCustomPrompt="1"/>
          </p:nvPr>
        </p:nvSpPr>
        <p:spPr>
          <a:xfrm>
            <a:off x="9421003" y="4621213"/>
            <a:ext cx="2160000" cy="679450"/>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Add name – indent to text style</a:t>
            </a:r>
          </a:p>
          <a:p>
            <a:pPr lvl="1"/>
            <a:r>
              <a:rPr lang="en-GB"/>
              <a:t>Second level</a:t>
            </a:r>
          </a:p>
        </p:txBody>
      </p:sp>
      <p:sp>
        <p:nvSpPr>
          <p:cNvPr id="38" name="Text Placeholder 26">
            <a:extLst>
              <a:ext uri="{FF2B5EF4-FFF2-40B4-BE49-F238E27FC236}">
                <a16:creationId xmlns:a16="http://schemas.microsoft.com/office/drawing/2014/main" id="{AA837080-4286-4D77-E78C-CC13C164B3E6}"/>
              </a:ext>
            </a:extLst>
          </p:cNvPr>
          <p:cNvSpPr>
            <a:spLocks noGrp="1"/>
          </p:cNvSpPr>
          <p:nvPr>
            <p:ph type="body" sz="quarter" idx="23" hasCustomPrompt="1"/>
          </p:nvPr>
        </p:nvSpPr>
        <p:spPr>
          <a:xfrm>
            <a:off x="6484334" y="4621213"/>
            <a:ext cx="2160000" cy="679450"/>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Add name – indent to text style</a:t>
            </a:r>
          </a:p>
          <a:p>
            <a:pPr lvl="1"/>
            <a:r>
              <a:rPr lang="en-GB"/>
              <a:t>Second level</a:t>
            </a:r>
          </a:p>
        </p:txBody>
      </p:sp>
    </p:spTree>
    <p:extLst>
      <p:ext uri="{BB962C8B-B14F-4D97-AF65-F5344CB8AC3E}">
        <p14:creationId xmlns:p14="http://schemas.microsoft.com/office/powerpoint/2010/main" val="19011882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am Multi – Anthracite">
    <p:bg>
      <p:bgPr>
        <a:solidFill>
          <a:schemeClr val="accent5"/>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31" name="Picture Placeholder 12">
            <a:extLst>
              <a:ext uri="{FF2B5EF4-FFF2-40B4-BE49-F238E27FC236}">
                <a16:creationId xmlns:a16="http://schemas.microsoft.com/office/drawing/2014/main" id="{A33F9058-2F19-BA78-F73E-6247CE98E558}"/>
              </a:ext>
            </a:extLst>
          </p:cNvPr>
          <p:cNvSpPr>
            <a:spLocks noGrp="1"/>
          </p:cNvSpPr>
          <p:nvPr>
            <p:ph type="pic" sz="quarter" idx="16"/>
          </p:nvPr>
        </p:nvSpPr>
        <p:spPr>
          <a:xfrm>
            <a:off x="702053"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36" name="Text Placeholder 26">
            <a:extLst>
              <a:ext uri="{FF2B5EF4-FFF2-40B4-BE49-F238E27FC236}">
                <a16:creationId xmlns:a16="http://schemas.microsoft.com/office/drawing/2014/main" id="{37081CF7-D3EE-C6CE-7D41-ED7F8B37B077}"/>
              </a:ext>
            </a:extLst>
          </p:cNvPr>
          <p:cNvSpPr>
            <a:spLocks noGrp="1"/>
          </p:cNvSpPr>
          <p:nvPr>
            <p:ph type="body" sz="quarter" idx="21" hasCustomPrompt="1"/>
          </p:nvPr>
        </p:nvSpPr>
        <p:spPr>
          <a:xfrm>
            <a:off x="748136"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17" name="Picture Placeholder 12">
            <a:extLst>
              <a:ext uri="{FF2B5EF4-FFF2-40B4-BE49-F238E27FC236}">
                <a16:creationId xmlns:a16="http://schemas.microsoft.com/office/drawing/2014/main" id="{4933802C-580C-0683-3391-D6BBE13D2A39}"/>
              </a:ext>
            </a:extLst>
          </p:cNvPr>
          <p:cNvSpPr>
            <a:spLocks noGrp="1"/>
          </p:cNvSpPr>
          <p:nvPr>
            <p:ph type="pic" sz="quarter" idx="25"/>
          </p:nvPr>
        </p:nvSpPr>
        <p:spPr>
          <a:xfrm>
            <a:off x="2928864"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18" name="Picture Placeholder 12">
            <a:extLst>
              <a:ext uri="{FF2B5EF4-FFF2-40B4-BE49-F238E27FC236}">
                <a16:creationId xmlns:a16="http://schemas.microsoft.com/office/drawing/2014/main" id="{0ECA70E0-B1C9-CBB7-2033-67AF8D6403B0}"/>
              </a:ext>
            </a:extLst>
          </p:cNvPr>
          <p:cNvSpPr>
            <a:spLocks noGrp="1"/>
          </p:cNvSpPr>
          <p:nvPr>
            <p:ph type="pic" sz="quarter" idx="26"/>
          </p:nvPr>
        </p:nvSpPr>
        <p:spPr>
          <a:xfrm>
            <a:off x="2928864"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19" name="Picture Placeholder 12">
            <a:extLst>
              <a:ext uri="{FF2B5EF4-FFF2-40B4-BE49-F238E27FC236}">
                <a16:creationId xmlns:a16="http://schemas.microsoft.com/office/drawing/2014/main" id="{DD5702B0-25CB-0851-1407-B72F76D24FD8}"/>
              </a:ext>
            </a:extLst>
          </p:cNvPr>
          <p:cNvSpPr>
            <a:spLocks noGrp="1"/>
          </p:cNvSpPr>
          <p:nvPr>
            <p:ph type="pic" sz="quarter" idx="27"/>
          </p:nvPr>
        </p:nvSpPr>
        <p:spPr>
          <a:xfrm>
            <a:off x="5145263"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0" name="Picture Placeholder 12">
            <a:extLst>
              <a:ext uri="{FF2B5EF4-FFF2-40B4-BE49-F238E27FC236}">
                <a16:creationId xmlns:a16="http://schemas.microsoft.com/office/drawing/2014/main" id="{EDCDE10F-F980-EA53-FF5A-7CFC0C73BF26}"/>
              </a:ext>
            </a:extLst>
          </p:cNvPr>
          <p:cNvSpPr>
            <a:spLocks noGrp="1"/>
          </p:cNvSpPr>
          <p:nvPr>
            <p:ph type="pic" sz="quarter" idx="28"/>
          </p:nvPr>
        </p:nvSpPr>
        <p:spPr>
          <a:xfrm>
            <a:off x="5145263"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1" name="Picture Placeholder 12">
            <a:extLst>
              <a:ext uri="{FF2B5EF4-FFF2-40B4-BE49-F238E27FC236}">
                <a16:creationId xmlns:a16="http://schemas.microsoft.com/office/drawing/2014/main" id="{94F89BF8-DAE1-97AE-8A31-8C7D027DC132}"/>
              </a:ext>
            </a:extLst>
          </p:cNvPr>
          <p:cNvSpPr>
            <a:spLocks noGrp="1"/>
          </p:cNvSpPr>
          <p:nvPr>
            <p:ph type="pic" sz="quarter" idx="29"/>
          </p:nvPr>
        </p:nvSpPr>
        <p:spPr>
          <a:xfrm>
            <a:off x="7360429"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2" name="Picture Placeholder 12">
            <a:extLst>
              <a:ext uri="{FF2B5EF4-FFF2-40B4-BE49-F238E27FC236}">
                <a16:creationId xmlns:a16="http://schemas.microsoft.com/office/drawing/2014/main" id="{B74C72E1-39F3-FEBB-8F16-D27F2FD168AE}"/>
              </a:ext>
            </a:extLst>
          </p:cNvPr>
          <p:cNvSpPr>
            <a:spLocks noGrp="1"/>
          </p:cNvSpPr>
          <p:nvPr>
            <p:ph type="pic" sz="quarter" idx="30"/>
          </p:nvPr>
        </p:nvSpPr>
        <p:spPr>
          <a:xfrm>
            <a:off x="7360429"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3" name="Picture Placeholder 12">
            <a:extLst>
              <a:ext uri="{FF2B5EF4-FFF2-40B4-BE49-F238E27FC236}">
                <a16:creationId xmlns:a16="http://schemas.microsoft.com/office/drawing/2014/main" id="{B602F024-0656-78B3-3BF3-AAE2FD754423}"/>
              </a:ext>
            </a:extLst>
          </p:cNvPr>
          <p:cNvSpPr>
            <a:spLocks noGrp="1"/>
          </p:cNvSpPr>
          <p:nvPr>
            <p:ph type="pic" sz="quarter" idx="31"/>
          </p:nvPr>
        </p:nvSpPr>
        <p:spPr>
          <a:xfrm>
            <a:off x="9614232"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4" name="Picture Placeholder 12">
            <a:extLst>
              <a:ext uri="{FF2B5EF4-FFF2-40B4-BE49-F238E27FC236}">
                <a16:creationId xmlns:a16="http://schemas.microsoft.com/office/drawing/2014/main" id="{E8301D06-D8A3-3A42-1856-40114E391608}"/>
              </a:ext>
            </a:extLst>
          </p:cNvPr>
          <p:cNvSpPr>
            <a:spLocks noGrp="1"/>
          </p:cNvSpPr>
          <p:nvPr>
            <p:ph type="pic" sz="quarter" idx="32"/>
          </p:nvPr>
        </p:nvSpPr>
        <p:spPr>
          <a:xfrm>
            <a:off x="9614232"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5" name="Text Placeholder 26">
            <a:extLst>
              <a:ext uri="{FF2B5EF4-FFF2-40B4-BE49-F238E27FC236}">
                <a16:creationId xmlns:a16="http://schemas.microsoft.com/office/drawing/2014/main" id="{0FA54B0B-3B33-D584-05C4-C6781B80A20C}"/>
              </a:ext>
            </a:extLst>
          </p:cNvPr>
          <p:cNvSpPr>
            <a:spLocks noGrp="1"/>
          </p:cNvSpPr>
          <p:nvPr>
            <p:ph type="body" sz="quarter" idx="33" hasCustomPrompt="1"/>
          </p:nvPr>
        </p:nvSpPr>
        <p:spPr>
          <a:xfrm>
            <a:off x="748136"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26" name="Text Placeholder 26">
            <a:extLst>
              <a:ext uri="{FF2B5EF4-FFF2-40B4-BE49-F238E27FC236}">
                <a16:creationId xmlns:a16="http://schemas.microsoft.com/office/drawing/2014/main" id="{0F615FC5-608D-2E8E-A2C2-08B43089FB9F}"/>
              </a:ext>
            </a:extLst>
          </p:cNvPr>
          <p:cNvSpPr>
            <a:spLocks noGrp="1"/>
          </p:cNvSpPr>
          <p:nvPr>
            <p:ph type="body" sz="quarter" idx="34" hasCustomPrompt="1"/>
          </p:nvPr>
        </p:nvSpPr>
        <p:spPr>
          <a:xfrm>
            <a:off x="2974947"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27" name="Text Placeholder 26">
            <a:extLst>
              <a:ext uri="{FF2B5EF4-FFF2-40B4-BE49-F238E27FC236}">
                <a16:creationId xmlns:a16="http://schemas.microsoft.com/office/drawing/2014/main" id="{F5D6178A-390E-ED5C-0F83-62269046DB1A}"/>
              </a:ext>
            </a:extLst>
          </p:cNvPr>
          <p:cNvSpPr>
            <a:spLocks noGrp="1"/>
          </p:cNvSpPr>
          <p:nvPr>
            <p:ph type="body" sz="quarter" idx="35" hasCustomPrompt="1"/>
          </p:nvPr>
        </p:nvSpPr>
        <p:spPr>
          <a:xfrm>
            <a:off x="2974947"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28" name="Text Placeholder 26">
            <a:extLst>
              <a:ext uri="{FF2B5EF4-FFF2-40B4-BE49-F238E27FC236}">
                <a16:creationId xmlns:a16="http://schemas.microsoft.com/office/drawing/2014/main" id="{AC83422F-AB55-2C1F-B15E-6E7F62B514E1}"/>
              </a:ext>
            </a:extLst>
          </p:cNvPr>
          <p:cNvSpPr>
            <a:spLocks noGrp="1"/>
          </p:cNvSpPr>
          <p:nvPr>
            <p:ph type="body" sz="quarter" idx="36" hasCustomPrompt="1"/>
          </p:nvPr>
        </p:nvSpPr>
        <p:spPr>
          <a:xfrm>
            <a:off x="5191346"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29" name="Text Placeholder 26">
            <a:extLst>
              <a:ext uri="{FF2B5EF4-FFF2-40B4-BE49-F238E27FC236}">
                <a16:creationId xmlns:a16="http://schemas.microsoft.com/office/drawing/2014/main" id="{A4769D8B-2DD3-D461-0C9C-B3C871D60E39}"/>
              </a:ext>
            </a:extLst>
          </p:cNvPr>
          <p:cNvSpPr>
            <a:spLocks noGrp="1"/>
          </p:cNvSpPr>
          <p:nvPr>
            <p:ph type="body" sz="quarter" idx="37" hasCustomPrompt="1"/>
          </p:nvPr>
        </p:nvSpPr>
        <p:spPr>
          <a:xfrm>
            <a:off x="5191346"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30" name="Text Placeholder 26">
            <a:extLst>
              <a:ext uri="{FF2B5EF4-FFF2-40B4-BE49-F238E27FC236}">
                <a16:creationId xmlns:a16="http://schemas.microsoft.com/office/drawing/2014/main" id="{4545DEDC-E58B-4E4B-AF3C-6B6C9B82492C}"/>
              </a:ext>
            </a:extLst>
          </p:cNvPr>
          <p:cNvSpPr>
            <a:spLocks noGrp="1"/>
          </p:cNvSpPr>
          <p:nvPr>
            <p:ph type="body" sz="quarter" idx="38" hasCustomPrompt="1"/>
          </p:nvPr>
        </p:nvSpPr>
        <p:spPr>
          <a:xfrm>
            <a:off x="7406512"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39" name="Text Placeholder 26">
            <a:extLst>
              <a:ext uri="{FF2B5EF4-FFF2-40B4-BE49-F238E27FC236}">
                <a16:creationId xmlns:a16="http://schemas.microsoft.com/office/drawing/2014/main" id="{92839883-7543-198D-59BB-52A12CC39E48}"/>
              </a:ext>
            </a:extLst>
          </p:cNvPr>
          <p:cNvSpPr>
            <a:spLocks noGrp="1"/>
          </p:cNvSpPr>
          <p:nvPr>
            <p:ph type="body" sz="quarter" idx="39" hasCustomPrompt="1"/>
          </p:nvPr>
        </p:nvSpPr>
        <p:spPr>
          <a:xfrm>
            <a:off x="7406512"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40" name="Text Placeholder 26">
            <a:extLst>
              <a:ext uri="{FF2B5EF4-FFF2-40B4-BE49-F238E27FC236}">
                <a16:creationId xmlns:a16="http://schemas.microsoft.com/office/drawing/2014/main" id="{22F50C37-B83B-6891-B02A-C4900120BA69}"/>
              </a:ext>
            </a:extLst>
          </p:cNvPr>
          <p:cNvSpPr>
            <a:spLocks noGrp="1"/>
          </p:cNvSpPr>
          <p:nvPr>
            <p:ph type="body" sz="quarter" idx="40" hasCustomPrompt="1"/>
          </p:nvPr>
        </p:nvSpPr>
        <p:spPr>
          <a:xfrm>
            <a:off x="9660315" y="3178074"/>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41" name="Text Placeholder 26">
            <a:extLst>
              <a:ext uri="{FF2B5EF4-FFF2-40B4-BE49-F238E27FC236}">
                <a16:creationId xmlns:a16="http://schemas.microsoft.com/office/drawing/2014/main" id="{9A3F2ABE-FC6E-D027-667B-49B53485B676}"/>
              </a:ext>
            </a:extLst>
          </p:cNvPr>
          <p:cNvSpPr>
            <a:spLocks noGrp="1"/>
          </p:cNvSpPr>
          <p:nvPr>
            <p:ph type="body" sz="quarter" idx="41" hasCustomPrompt="1"/>
          </p:nvPr>
        </p:nvSpPr>
        <p:spPr>
          <a:xfrm>
            <a:off x="9660315" y="5740969"/>
            <a:ext cx="1800000" cy="167038"/>
          </a:xfrm>
        </p:spPr>
        <p:txBody>
          <a:bodyPr/>
          <a:lstStyle>
            <a:lvl1pPr marL="0" indent="0" algn="ctr">
              <a:spcBef>
                <a:spcPts val="200"/>
              </a:spcBef>
              <a:buNone/>
              <a:defRPr sz="900" b="1" i="0" cap="all" baseline="0">
                <a:solidFill>
                  <a:schemeClr val="bg1"/>
                </a:solidFill>
              </a:defRPr>
            </a:lvl1pPr>
            <a:lvl2pPr marL="0" indent="0" algn="ctr">
              <a:spcBef>
                <a:spcPts val="200"/>
              </a:spcBef>
              <a:buNone/>
              <a:defRPr sz="900">
                <a:solidFill>
                  <a:schemeClr val="bg1"/>
                </a:solidFill>
              </a:defRPr>
            </a:lvl2pPr>
          </a:lstStyle>
          <a:p>
            <a:pPr lvl="0"/>
            <a:r>
              <a:rPr lang="en-GB"/>
              <a:t>Name Surname</a:t>
            </a:r>
          </a:p>
        </p:txBody>
      </p:sp>
      <p:sp>
        <p:nvSpPr>
          <p:cNvPr id="10" name="Picture Placeholder 12">
            <a:extLst>
              <a:ext uri="{FF2B5EF4-FFF2-40B4-BE49-F238E27FC236}">
                <a16:creationId xmlns:a16="http://schemas.microsoft.com/office/drawing/2014/main" id="{2DB60227-1F00-1798-6466-609E4C811EAC}"/>
              </a:ext>
            </a:extLst>
          </p:cNvPr>
          <p:cNvSpPr>
            <a:spLocks noGrp="1"/>
          </p:cNvSpPr>
          <p:nvPr>
            <p:ph type="pic" sz="quarter" idx="24"/>
          </p:nvPr>
        </p:nvSpPr>
        <p:spPr>
          <a:xfrm>
            <a:off x="702053"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Tree>
    <p:extLst>
      <p:ext uri="{BB962C8B-B14F-4D97-AF65-F5344CB8AC3E}">
        <p14:creationId xmlns:p14="http://schemas.microsoft.com/office/powerpoint/2010/main" val="10132794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 – White">
    <p:bg>
      <p:bgPr>
        <a:solidFill>
          <a:schemeClr val="bg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FE84DEF-50B2-014B-9C44-7747606A870D}"/>
              </a:ext>
            </a:extLst>
          </p:cNvPr>
          <p:cNvSpPr>
            <a:spLocks noGrp="1"/>
          </p:cNvSpPr>
          <p:nvPr>
            <p:ph type="body" sz="quarter" idx="13"/>
          </p:nvPr>
        </p:nvSpPr>
        <p:spPr>
          <a:xfrm>
            <a:off x="288000" y="1224000"/>
            <a:ext cx="7740000" cy="4373563"/>
          </a:xfrm>
          <a:prstGeom prst="rect">
            <a:avLst/>
          </a:prstGeom>
        </p:spPr>
        <p:txBody>
          <a:bodyPr/>
          <a:lstStyle>
            <a:lvl1pPr>
              <a:defRPr sz="1800">
                <a:solidFill>
                  <a:schemeClr val="tx1"/>
                </a:solidFill>
              </a:defRPr>
            </a:lvl1pPr>
            <a:lvl2pPr>
              <a:defRPr sz="1800">
                <a:solidFill>
                  <a:schemeClr val="tx1"/>
                </a:solidFill>
              </a:defRPr>
            </a:lvl2pPr>
            <a:lvl3pPr>
              <a:defRPr sz="1800" b="0" i="0">
                <a:solidFill>
                  <a:schemeClr val="tx1"/>
                </a:solidFill>
                <a:latin typeface="+mn-lt"/>
              </a:defRPr>
            </a:lvl3pPr>
            <a:lvl4pPr>
              <a:defRPr>
                <a:solidFill>
                  <a:schemeClr val="tx1"/>
                </a:solidFill>
              </a:defRPr>
            </a:lvl4pPr>
            <a:lvl5pPr marL="324000">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Text Placeholder 2">
            <a:extLst>
              <a:ext uri="{FF2B5EF4-FFF2-40B4-BE49-F238E27FC236}">
                <a16:creationId xmlns:a16="http://schemas.microsoft.com/office/drawing/2014/main" id="{17D42133-613E-1B5E-078E-0FA84367AD4A}"/>
              </a:ext>
            </a:extLst>
          </p:cNvPr>
          <p:cNvSpPr>
            <a:spLocks noGrp="1"/>
          </p:cNvSpPr>
          <p:nvPr>
            <p:ph type="body" idx="1" hasCustomPrompt="1"/>
          </p:nvPr>
        </p:nvSpPr>
        <p:spPr>
          <a:xfrm>
            <a:off x="288000" y="504000"/>
            <a:ext cx="5400000" cy="289375"/>
          </a:xfrm>
          <a:prstGeom prst="rect">
            <a:avLst/>
          </a:prstGeom>
          <a:noFill/>
        </p:spPr>
        <p:txBody>
          <a:bodyPr>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4" name="Title Placeholder 1">
            <a:extLst>
              <a:ext uri="{FF2B5EF4-FFF2-40B4-BE49-F238E27FC236}">
                <a16:creationId xmlns:a16="http://schemas.microsoft.com/office/drawing/2014/main" id="{AC5B49D6-9DA7-4F39-7F31-E3BD10A74D64}"/>
              </a:ext>
            </a:extLst>
          </p:cNvPr>
          <p:cNvSpPr>
            <a:spLocks noGrp="1"/>
          </p:cNvSpPr>
          <p:nvPr>
            <p:ph type="title" hasCustomPrompt="1"/>
          </p:nvPr>
        </p:nvSpPr>
        <p:spPr>
          <a:xfrm>
            <a:off x="288000" y="252000"/>
            <a:ext cx="5400000" cy="249299"/>
          </a:xfrm>
          <a:prstGeom prst="rect">
            <a:avLst/>
          </a:prstGeom>
          <a:noFill/>
        </p:spPr>
        <p:txBody>
          <a:bodyPr vert="horz" wrap="square" lIns="0" tIns="0" rIns="0" bIns="0" rtlCol="0" anchor="t" anchorCtr="0">
            <a:spAutoFit/>
          </a:bodyPr>
          <a:lstStyle>
            <a:lvl1pPr>
              <a:defRPr>
                <a:solidFill>
                  <a:schemeClr val="tx1"/>
                </a:solidFill>
              </a:defRPr>
            </a:lvl1pPr>
          </a:lstStyle>
          <a:p>
            <a:r>
              <a:rPr lang="en-US"/>
              <a:t>Title here</a:t>
            </a:r>
            <a:endParaRPr lang="en-GB"/>
          </a:p>
        </p:txBody>
      </p:sp>
      <p:sp>
        <p:nvSpPr>
          <p:cNvPr id="5" name="Footer Placeholder 4">
            <a:extLst>
              <a:ext uri="{FF2B5EF4-FFF2-40B4-BE49-F238E27FC236}">
                <a16:creationId xmlns:a16="http://schemas.microsoft.com/office/drawing/2014/main" id="{070DABCC-EF58-8BEF-1AE8-852E4E36B70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14" name="Slide Number Placeholder 5">
            <a:extLst>
              <a:ext uri="{FF2B5EF4-FFF2-40B4-BE49-F238E27FC236}">
                <a16:creationId xmlns:a16="http://schemas.microsoft.com/office/drawing/2014/main" id="{F3F298CF-31C2-A2E1-2041-8B260F8184DF}"/>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grpSp>
        <p:nvGrpSpPr>
          <p:cNvPr id="16" name="Group 15">
            <a:extLst>
              <a:ext uri="{FF2B5EF4-FFF2-40B4-BE49-F238E27FC236}">
                <a16:creationId xmlns:a16="http://schemas.microsoft.com/office/drawing/2014/main" id="{D9601539-73B1-20C5-1CCB-02732912DA14}"/>
              </a:ext>
            </a:extLst>
          </p:cNvPr>
          <p:cNvGrpSpPr/>
          <p:nvPr userDrawn="1"/>
        </p:nvGrpSpPr>
        <p:grpSpPr>
          <a:xfrm>
            <a:off x="8159448" y="6357692"/>
            <a:ext cx="3461495" cy="123111"/>
            <a:chOff x="8159448" y="6357692"/>
            <a:chExt cx="3461495" cy="123111"/>
          </a:xfrm>
        </p:grpSpPr>
        <p:sp>
          <p:nvSpPr>
            <p:cNvPr id="17" name="object 82">
              <a:extLst>
                <a:ext uri="{FF2B5EF4-FFF2-40B4-BE49-F238E27FC236}">
                  <a16:creationId xmlns:a16="http://schemas.microsoft.com/office/drawing/2014/main" id="{EB0CCC66-0C1E-EAEC-691F-1CEB1B04B61F}"/>
                </a:ext>
              </a:extLst>
            </p:cNvPr>
            <p:cNvSpPr txBox="1">
              <a:spLocks/>
            </p:cNvSpPr>
            <p:nvPr userDrawn="1"/>
          </p:nvSpPr>
          <p:spPr>
            <a:xfrm>
              <a:off x="8159448" y="6357692"/>
              <a:ext cx="809462"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CONFIDENTIAL</a:t>
              </a:r>
            </a:p>
          </p:txBody>
        </p:sp>
        <p:sp>
          <p:nvSpPr>
            <p:cNvPr id="18" name="object 83">
              <a:extLst>
                <a:ext uri="{FF2B5EF4-FFF2-40B4-BE49-F238E27FC236}">
                  <a16:creationId xmlns:a16="http://schemas.microsoft.com/office/drawing/2014/main" id="{F8F53AB9-2681-6C77-D8FD-B22C13002F1F}"/>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grpSp>
    </p:spTree>
    <p:extLst>
      <p:ext uri="{BB962C8B-B14F-4D97-AF65-F5344CB8AC3E}">
        <p14:creationId xmlns:p14="http://schemas.microsoft.com/office/powerpoint/2010/main" val="35214543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F9546-16A0-52D4-573F-06010792649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D3CDDB-108B-56A9-FE2F-B99F45FBA5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1BEAB2-E992-D997-064F-05AFFDF5BAF4}"/>
              </a:ext>
            </a:extLst>
          </p:cNvPr>
          <p:cNvSpPr>
            <a:spLocks noGrp="1"/>
          </p:cNvSpPr>
          <p:nvPr>
            <p:ph type="dt" sz="half" idx="10"/>
          </p:nvPr>
        </p:nvSpPr>
        <p:spPr/>
        <p:txBody>
          <a:bodyPr/>
          <a:lstStyle/>
          <a:p>
            <a:fld id="{8AAFC553-7398-4946-B6AE-E2196BC14483}" type="datetimeFigureOut">
              <a:rPr lang="en-GB" smtClean="0"/>
              <a:t>11/07/2024</a:t>
            </a:fld>
            <a:endParaRPr lang="en-GB"/>
          </a:p>
        </p:txBody>
      </p:sp>
      <p:sp>
        <p:nvSpPr>
          <p:cNvPr id="5" name="Footer Placeholder 4">
            <a:extLst>
              <a:ext uri="{FF2B5EF4-FFF2-40B4-BE49-F238E27FC236}">
                <a16:creationId xmlns:a16="http://schemas.microsoft.com/office/drawing/2014/main" id="{B7307A12-986D-8DFD-F39A-03C5BD3D4F0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D1B293-9769-1303-0996-005F19DB4F93}"/>
              </a:ext>
            </a:extLst>
          </p:cNvPr>
          <p:cNvSpPr>
            <a:spLocks noGrp="1"/>
          </p:cNvSpPr>
          <p:nvPr>
            <p:ph type="sldNum" sz="quarter" idx="12"/>
          </p:nvPr>
        </p:nvSpPr>
        <p:spPr/>
        <p:txBody>
          <a:bodyPr/>
          <a:lstStyle/>
          <a:p>
            <a:fld id="{B8A5D266-5F6B-405B-B403-3FF5EBF2079A}" type="slidenum">
              <a:rPr lang="en-GB" smtClean="0"/>
              <a:t>‹#›</a:t>
            </a:fld>
            <a:endParaRPr lang="en-GB"/>
          </a:p>
        </p:txBody>
      </p:sp>
    </p:spTree>
    <p:extLst>
      <p:ext uri="{BB962C8B-B14F-4D97-AF65-F5344CB8AC3E}">
        <p14:creationId xmlns:p14="http://schemas.microsoft.com/office/powerpoint/2010/main" val="35488809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61499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764362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000845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951579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7/11/2024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35799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D2996-F3BF-1CAE-A3EB-8CBF489D6B6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1A02130-AE65-9EC1-A6D2-3BA34EE479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F2B529A-E59D-8D7C-1AD5-FBDB02C06B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F3C4F7E-9E57-1B91-6921-EB05AD56FE9B}"/>
              </a:ext>
            </a:extLst>
          </p:cNvPr>
          <p:cNvSpPr>
            <a:spLocks noGrp="1"/>
          </p:cNvSpPr>
          <p:nvPr>
            <p:ph type="dt" sz="half" idx="10"/>
          </p:nvPr>
        </p:nvSpPr>
        <p:spPr/>
        <p:txBody>
          <a:bodyPr/>
          <a:lstStyle/>
          <a:p>
            <a:fld id="{9A7CEAD1-2BD8-4125-8054-E59117F34FBB}" type="datetimeFigureOut">
              <a:rPr lang="en-GB" smtClean="0"/>
              <a:t>11/07/2024</a:t>
            </a:fld>
            <a:endParaRPr lang="en-GB"/>
          </a:p>
        </p:txBody>
      </p:sp>
      <p:sp>
        <p:nvSpPr>
          <p:cNvPr id="6" name="Footer Placeholder 5">
            <a:extLst>
              <a:ext uri="{FF2B5EF4-FFF2-40B4-BE49-F238E27FC236}">
                <a16:creationId xmlns:a16="http://schemas.microsoft.com/office/drawing/2014/main" id="{9CEB5F64-9B88-8E34-C879-3F1912E97C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8B4002-5BB1-4528-4B10-F7A24100465F}"/>
              </a:ext>
            </a:extLst>
          </p:cNvPr>
          <p:cNvSpPr>
            <a:spLocks noGrp="1"/>
          </p:cNvSpPr>
          <p:nvPr>
            <p:ph type="sldNum" sz="quarter" idx="12"/>
          </p:nvPr>
        </p:nvSpPr>
        <p:spPr/>
        <p:txBody>
          <a:bodyPr/>
          <a:lstStyle/>
          <a:p>
            <a:fld id="{A1AA7EC7-419F-4286-ACA5-C0A53692FA9D}" type="slidenum">
              <a:rPr lang="en-GB" smtClean="0"/>
              <a:t>‹#›</a:t>
            </a:fld>
            <a:endParaRPr lang="en-GB"/>
          </a:p>
        </p:txBody>
      </p:sp>
    </p:spTree>
    <p:extLst>
      <p:ext uri="{BB962C8B-B14F-4D97-AF65-F5344CB8AC3E}">
        <p14:creationId xmlns:p14="http://schemas.microsoft.com/office/powerpoint/2010/main" val="30117857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7/11/2024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191610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7/11/2024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9125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530971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757181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315995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387063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genda Slide – White">
    <p:bg>
      <p:bgPr>
        <a:solidFill>
          <a:schemeClr val="bg1"/>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6858000"/>
          </a:xfrm>
          <a:prstGeom prst="rect">
            <a:avLst/>
          </a:prstGeom>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a:noFill/>
        </p:spPr>
        <p:txBody>
          <a:bodyPr>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5" name="Title Placeholder 1">
            <a:extLst>
              <a:ext uri="{FF2B5EF4-FFF2-40B4-BE49-F238E27FC236}">
                <a16:creationId xmlns:a16="http://schemas.microsoft.com/office/drawing/2014/main" id="{0D23D500-C7A4-51DA-F462-A42DD880EE47}"/>
              </a:ext>
            </a:extLst>
          </p:cNvPr>
          <p:cNvSpPr>
            <a:spLocks noGrp="1"/>
          </p:cNvSpPr>
          <p:nvPr>
            <p:ph type="title" hasCustomPrompt="1"/>
          </p:nvPr>
        </p:nvSpPr>
        <p:spPr>
          <a:xfrm>
            <a:off x="288000" y="252000"/>
            <a:ext cx="5400000" cy="249299"/>
          </a:xfrm>
          <a:prstGeom prst="rect">
            <a:avLst/>
          </a:prstGeom>
          <a:noFill/>
        </p:spPr>
        <p:txBody>
          <a:bodyPr vert="horz" wrap="square" lIns="0" tIns="0" rIns="0" bIns="0" rtlCol="0" anchor="t" anchorCtr="0">
            <a:spAutoFit/>
          </a:bodyPr>
          <a:lstStyle>
            <a:lvl1pPr>
              <a:defRPr>
                <a:solidFill>
                  <a:schemeClr val="tx1"/>
                </a:solidFill>
              </a:defRPr>
            </a:lvl1pPr>
          </a:lstStyle>
          <a:p>
            <a:r>
              <a:rPr lang="en-US"/>
              <a:t>Agenda</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hasCustomPrompt="1"/>
          </p:nvPr>
        </p:nvSpPr>
        <p:spPr>
          <a:xfrm>
            <a:off x="288000" y="1224000"/>
            <a:ext cx="5400000" cy="4373563"/>
          </a:xfrm>
          <a:prstGeom prst="rect">
            <a:avLst/>
          </a:prstGeom>
        </p:spPr>
        <p:txBody>
          <a:bodyPr/>
          <a:lstStyle>
            <a:lvl1pPr marL="342000" indent="-342000">
              <a:buNone/>
              <a:tabLst/>
              <a:defRPr sz="1800">
                <a:solidFill>
                  <a:schemeClr val="tx1"/>
                </a:solidFill>
                <a:latin typeface="+mn-lt"/>
              </a:defRPr>
            </a:lvl1pPr>
            <a:lvl2pPr>
              <a:defRPr>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1	Click to edit Master text styles</a:t>
            </a:r>
          </a:p>
        </p:txBody>
      </p:sp>
      <p:grpSp>
        <p:nvGrpSpPr>
          <p:cNvPr id="2" name="Group 1">
            <a:extLst>
              <a:ext uri="{FF2B5EF4-FFF2-40B4-BE49-F238E27FC236}">
                <a16:creationId xmlns:a16="http://schemas.microsoft.com/office/drawing/2014/main" id="{79C49E3B-1739-CCEC-E409-7AC414376B26}"/>
              </a:ext>
            </a:extLst>
          </p:cNvPr>
          <p:cNvGrpSpPr/>
          <p:nvPr userDrawn="1"/>
        </p:nvGrpSpPr>
        <p:grpSpPr>
          <a:xfrm>
            <a:off x="8159448" y="6357692"/>
            <a:ext cx="3461495" cy="123111"/>
            <a:chOff x="8159448" y="6357692"/>
            <a:chExt cx="3461495" cy="123111"/>
          </a:xfrm>
        </p:grpSpPr>
        <p:sp>
          <p:nvSpPr>
            <p:cNvPr id="6" name="object 82">
              <a:extLst>
                <a:ext uri="{FF2B5EF4-FFF2-40B4-BE49-F238E27FC236}">
                  <a16:creationId xmlns:a16="http://schemas.microsoft.com/office/drawing/2014/main" id="{BA5AB6EB-1D97-2202-6377-559DF01A02A5}"/>
                </a:ext>
              </a:extLst>
            </p:cNvPr>
            <p:cNvSpPr txBox="1">
              <a:spLocks/>
            </p:cNvSpPr>
            <p:nvPr userDrawn="1"/>
          </p:nvSpPr>
          <p:spPr>
            <a:xfrm>
              <a:off x="8159448" y="6357692"/>
              <a:ext cx="809462"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CONFIDENTIAL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grpSp>
    </p:spTree>
    <p:extLst>
      <p:ext uri="{BB962C8B-B14F-4D97-AF65-F5344CB8AC3E}">
        <p14:creationId xmlns:p14="http://schemas.microsoft.com/office/powerpoint/2010/main" val="1971770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 Large Image 4 – White">
    <p:bg>
      <p:bgPr>
        <a:solidFill>
          <a:schemeClr val="bg1"/>
        </a:solidFill>
        <a:effectLst/>
      </p:bgPr>
    </p:bg>
    <p:spTree>
      <p:nvGrpSpPr>
        <p:cNvPr id="1" name=""/>
        <p:cNvGrpSpPr/>
        <p:nvPr/>
      </p:nvGrpSpPr>
      <p:grpSpPr>
        <a:xfrm>
          <a:off x="0" y="0"/>
          <a:ext cx="0" cy="0"/>
          <a:chOff x="0" y="0"/>
          <a:chExt cx="0" cy="0"/>
        </a:xfrm>
      </p:grpSpPr>
      <p:sp>
        <p:nvSpPr>
          <p:cNvPr id="13" name="Picture Placeholder 13">
            <a:extLst>
              <a:ext uri="{FF2B5EF4-FFF2-40B4-BE49-F238E27FC236}">
                <a16:creationId xmlns:a16="http://schemas.microsoft.com/office/drawing/2014/main" id="{B719D648-B84E-79B4-FBB3-DC237ABAFA04}"/>
              </a:ext>
            </a:extLst>
          </p:cNvPr>
          <p:cNvSpPr>
            <a:spLocks noGrp="1"/>
          </p:cNvSpPr>
          <p:nvPr>
            <p:ph type="pic" sz="quarter" idx="18"/>
          </p:nvPr>
        </p:nvSpPr>
        <p:spPr>
          <a:xfrm>
            <a:off x="8048884" y="342900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4" name="Picture Placeholder 13">
            <a:extLst>
              <a:ext uri="{FF2B5EF4-FFF2-40B4-BE49-F238E27FC236}">
                <a16:creationId xmlns:a16="http://schemas.microsoft.com/office/drawing/2014/main" id="{2BBCE0BB-20F2-0516-BED0-03622F2D7F9C}"/>
              </a:ext>
            </a:extLst>
          </p:cNvPr>
          <p:cNvSpPr>
            <a:spLocks noGrp="1"/>
          </p:cNvSpPr>
          <p:nvPr>
            <p:ph type="pic" sz="quarter" idx="19"/>
          </p:nvPr>
        </p:nvSpPr>
        <p:spPr>
          <a:xfrm>
            <a:off x="8048884" y="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1" name="Picture Placeholder 13">
            <a:extLst>
              <a:ext uri="{FF2B5EF4-FFF2-40B4-BE49-F238E27FC236}">
                <a16:creationId xmlns:a16="http://schemas.microsoft.com/office/drawing/2014/main" id="{875F8B7E-921E-45CA-D3B6-84A264F771A8}"/>
              </a:ext>
            </a:extLst>
          </p:cNvPr>
          <p:cNvSpPr>
            <a:spLocks noGrp="1"/>
          </p:cNvSpPr>
          <p:nvPr>
            <p:ph type="pic" sz="quarter" idx="17"/>
          </p:nvPr>
        </p:nvSpPr>
        <p:spPr>
          <a:xfrm>
            <a:off x="3872884" y="342900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tx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tx1"/>
                </a:solidFill>
                <a:latin typeface="+mn-lt"/>
              </a:defRPr>
            </a:lvl1pPr>
            <a:lvl2pPr>
              <a:defRPr>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Tree>
    <p:extLst>
      <p:ext uri="{BB962C8B-B14F-4D97-AF65-F5344CB8AC3E}">
        <p14:creationId xmlns:p14="http://schemas.microsoft.com/office/powerpoint/2010/main" val="24904139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 Image – White">
    <p:bg>
      <p:bgPr>
        <a:solidFill>
          <a:schemeClr val="bg1"/>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6858000"/>
          </a:xfrm>
          <a:prstGeom prst="rect">
            <a:avLst/>
          </a:prstGeom>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49299"/>
          </a:xfrm>
          <a:prstGeom prst="rect">
            <a:avLst/>
          </a:prstGeom>
        </p:spPr>
        <p:txBody>
          <a:bodyPr>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tx1"/>
                </a:solidFill>
                <a:latin typeface="+mn-lt"/>
              </a:defRPr>
            </a:lvl1pPr>
            <a:lvl2pPr>
              <a:defRPr>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4400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t>© The Trustees of the Natural History Museum, London</a:t>
            </a:r>
          </a:p>
        </p:txBody>
      </p:sp>
    </p:spTree>
    <p:extLst>
      <p:ext uri="{BB962C8B-B14F-4D97-AF65-F5344CB8AC3E}">
        <p14:creationId xmlns:p14="http://schemas.microsoft.com/office/powerpoint/2010/main" val="5100958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Four Image Text Block – Anthracit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288001"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18" name="Text Placeholder 16">
            <a:extLst>
              <a:ext uri="{FF2B5EF4-FFF2-40B4-BE49-F238E27FC236}">
                <a16:creationId xmlns:a16="http://schemas.microsoft.com/office/drawing/2014/main" id="{E9E45238-781F-E0AC-9CFB-E644212637CD}"/>
              </a:ext>
            </a:extLst>
          </p:cNvPr>
          <p:cNvSpPr>
            <a:spLocks noGrp="1"/>
          </p:cNvSpPr>
          <p:nvPr>
            <p:ph type="body" sz="quarter" idx="16"/>
          </p:nvPr>
        </p:nvSpPr>
        <p:spPr>
          <a:xfrm>
            <a:off x="288000"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Picture Placeholder 13">
            <a:extLst>
              <a:ext uri="{FF2B5EF4-FFF2-40B4-BE49-F238E27FC236}">
                <a16:creationId xmlns:a16="http://schemas.microsoft.com/office/drawing/2014/main" id="{2FA94617-1F90-5918-8DA2-14A982C2854D}"/>
              </a:ext>
            </a:extLst>
          </p:cNvPr>
          <p:cNvSpPr>
            <a:spLocks noGrp="1"/>
          </p:cNvSpPr>
          <p:nvPr>
            <p:ph type="pic" sz="quarter" idx="17"/>
          </p:nvPr>
        </p:nvSpPr>
        <p:spPr>
          <a:xfrm>
            <a:off x="9095999"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22" name="Text Placeholder 16">
            <a:extLst>
              <a:ext uri="{FF2B5EF4-FFF2-40B4-BE49-F238E27FC236}">
                <a16:creationId xmlns:a16="http://schemas.microsoft.com/office/drawing/2014/main" id="{035B64D6-B7B8-CEA2-BC69-EFE33B8D8F41}"/>
              </a:ext>
            </a:extLst>
          </p:cNvPr>
          <p:cNvSpPr>
            <a:spLocks noGrp="1"/>
          </p:cNvSpPr>
          <p:nvPr>
            <p:ph type="body" sz="quarter" idx="18"/>
          </p:nvPr>
        </p:nvSpPr>
        <p:spPr>
          <a:xfrm>
            <a:off x="9095998"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Picture Placeholder 13">
            <a:extLst>
              <a:ext uri="{FF2B5EF4-FFF2-40B4-BE49-F238E27FC236}">
                <a16:creationId xmlns:a16="http://schemas.microsoft.com/office/drawing/2014/main" id="{E05BC0A0-252A-35E7-B2CB-3206443D1B02}"/>
              </a:ext>
            </a:extLst>
          </p:cNvPr>
          <p:cNvSpPr>
            <a:spLocks noGrp="1"/>
          </p:cNvSpPr>
          <p:nvPr>
            <p:ph type="pic" sz="quarter" idx="19"/>
          </p:nvPr>
        </p:nvSpPr>
        <p:spPr>
          <a:xfrm>
            <a:off x="3224000"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11" name="Text Placeholder 16">
            <a:extLst>
              <a:ext uri="{FF2B5EF4-FFF2-40B4-BE49-F238E27FC236}">
                <a16:creationId xmlns:a16="http://schemas.microsoft.com/office/drawing/2014/main" id="{D6AE8B65-BD99-902C-E5AA-13EC50D89724}"/>
              </a:ext>
            </a:extLst>
          </p:cNvPr>
          <p:cNvSpPr>
            <a:spLocks noGrp="1"/>
          </p:cNvSpPr>
          <p:nvPr>
            <p:ph type="body" sz="quarter" idx="20"/>
          </p:nvPr>
        </p:nvSpPr>
        <p:spPr>
          <a:xfrm>
            <a:off x="3223999"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Picture Placeholder 13">
            <a:extLst>
              <a:ext uri="{FF2B5EF4-FFF2-40B4-BE49-F238E27FC236}">
                <a16:creationId xmlns:a16="http://schemas.microsoft.com/office/drawing/2014/main" id="{E95B51CC-6291-9FD8-D591-E5BD736C3BB8}"/>
              </a:ext>
            </a:extLst>
          </p:cNvPr>
          <p:cNvSpPr>
            <a:spLocks noGrp="1"/>
          </p:cNvSpPr>
          <p:nvPr>
            <p:ph type="pic" sz="quarter" idx="21"/>
          </p:nvPr>
        </p:nvSpPr>
        <p:spPr>
          <a:xfrm>
            <a:off x="6159999"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13" name="Text Placeholder 16">
            <a:extLst>
              <a:ext uri="{FF2B5EF4-FFF2-40B4-BE49-F238E27FC236}">
                <a16:creationId xmlns:a16="http://schemas.microsoft.com/office/drawing/2014/main" id="{A5D0CC28-F86F-18AD-E083-8977AFE22896}"/>
              </a:ext>
            </a:extLst>
          </p:cNvPr>
          <p:cNvSpPr>
            <a:spLocks noGrp="1"/>
          </p:cNvSpPr>
          <p:nvPr>
            <p:ph type="body" sz="quarter" idx="22"/>
          </p:nvPr>
        </p:nvSpPr>
        <p:spPr>
          <a:xfrm>
            <a:off x="6159998" y="4349749"/>
            <a:ext cx="2808000" cy="1512000"/>
          </a:xfrm>
          <a:solidFill>
            <a:schemeClr val="accent3"/>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955113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32C58-4521-0B4B-2C79-02B099EF1FD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84057B7-965E-84B8-827B-8A23307CD1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8C94E3-40C3-2D28-F258-ECD652DC5E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6D57DA2-C0CE-667B-45D4-3E61BD4CF5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3BB321-51DA-1F21-4102-53CA512473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79A911B-2740-A732-347F-075269E74AF5}"/>
              </a:ext>
            </a:extLst>
          </p:cNvPr>
          <p:cNvSpPr>
            <a:spLocks noGrp="1"/>
          </p:cNvSpPr>
          <p:nvPr>
            <p:ph type="dt" sz="half" idx="10"/>
          </p:nvPr>
        </p:nvSpPr>
        <p:spPr/>
        <p:txBody>
          <a:bodyPr/>
          <a:lstStyle/>
          <a:p>
            <a:fld id="{9A7CEAD1-2BD8-4125-8054-E59117F34FBB}" type="datetimeFigureOut">
              <a:rPr lang="en-GB" smtClean="0"/>
              <a:t>11/07/2024</a:t>
            </a:fld>
            <a:endParaRPr lang="en-GB"/>
          </a:p>
        </p:txBody>
      </p:sp>
      <p:sp>
        <p:nvSpPr>
          <p:cNvPr id="8" name="Footer Placeholder 7">
            <a:extLst>
              <a:ext uri="{FF2B5EF4-FFF2-40B4-BE49-F238E27FC236}">
                <a16:creationId xmlns:a16="http://schemas.microsoft.com/office/drawing/2014/main" id="{BAC395E3-E128-FA4D-3BAC-25BCA3749C4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B3BAC3-6C83-2ABA-A5F8-7943E6363FA4}"/>
              </a:ext>
            </a:extLst>
          </p:cNvPr>
          <p:cNvSpPr>
            <a:spLocks noGrp="1"/>
          </p:cNvSpPr>
          <p:nvPr>
            <p:ph type="sldNum" sz="quarter" idx="12"/>
          </p:nvPr>
        </p:nvSpPr>
        <p:spPr/>
        <p:txBody>
          <a:bodyPr/>
          <a:lstStyle/>
          <a:p>
            <a:fld id="{A1AA7EC7-419F-4286-ACA5-C0A53692FA9D}" type="slidenum">
              <a:rPr lang="en-GB" smtClean="0"/>
              <a:t>‹#›</a:t>
            </a:fld>
            <a:endParaRPr lang="en-GB"/>
          </a:p>
        </p:txBody>
      </p:sp>
    </p:spTree>
    <p:extLst>
      <p:ext uri="{BB962C8B-B14F-4D97-AF65-F5344CB8AC3E}">
        <p14:creationId xmlns:p14="http://schemas.microsoft.com/office/powerpoint/2010/main" val="10818984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genda Slide – White">
    <p:bg>
      <p:bgPr>
        <a:solidFill>
          <a:schemeClr val="bg1"/>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6858000"/>
          </a:xfrm>
          <a:prstGeom prst="rect">
            <a:avLst/>
          </a:prstGeom>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a:noFill/>
        </p:spPr>
        <p:txBody>
          <a:bodyPr>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5" name="Title Placeholder 1">
            <a:extLst>
              <a:ext uri="{FF2B5EF4-FFF2-40B4-BE49-F238E27FC236}">
                <a16:creationId xmlns:a16="http://schemas.microsoft.com/office/drawing/2014/main" id="{0D23D500-C7A4-51DA-F462-A42DD880EE47}"/>
              </a:ext>
            </a:extLst>
          </p:cNvPr>
          <p:cNvSpPr>
            <a:spLocks noGrp="1"/>
          </p:cNvSpPr>
          <p:nvPr>
            <p:ph type="title" hasCustomPrompt="1"/>
          </p:nvPr>
        </p:nvSpPr>
        <p:spPr>
          <a:xfrm>
            <a:off x="288000" y="252000"/>
            <a:ext cx="5400000" cy="249299"/>
          </a:xfrm>
          <a:prstGeom prst="rect">
            <a:avLst/>
          </a:prstGeom>
          <a:noFill/>
        </p:spPr>
        <p:txBody>
          <a:bodyPr vert="horz" wrap="square" lIns="0" tIns="0" rIns="0" bIns="0" rtlCol="0" anchor="t" anchorCtr="0">
            <a:spAutoFit/>
          </a:bodyPr>
          <a:lstStyle>
            <a:lvl1pPr>
              <a:defRPr>
                <a:solidFill>
                  <a:schemeClr val="tx1"/>
                </a:solidFill>
              </a:defRPr>
            </a:lvl1pPr>
          </a:lstStyle>
          <a:p>
            <a:r>
              <a:rPr lang="en-US"/>
              <a:t>Agenda</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hasCustomPrompt="1"/>
          </p:nvPr>
        </p:nvSpPr>
        <p:spPr>
          <a:xfrm>
            <a:off x="288000" y="1224000"/>
            <a:ext cx="5400000" cy="4373563"/>
          </a:xfrm>
          <a:prstGeom prst="rect">
            <a:avLst/>
          </a:prstGeom>
        </p:spPr>
        <p:txBody>
          <a:bodyPr/>
          <a:lstStyle>
            <a:lvl1pPr marL="342000" indent="-342000">
              <a:buNone/>
              <a:tabLst/>
              <a:defRPr sz="1800">
                <a:solidFill>
                  <a:schemeClr val="tx1"/>
                </a:solidFill>
                <a:latin typeface="+mn-lt"/>
              </a:defRPr>
            </a:lvl1pPr>
            <a:lvl2pPr>
              <a:defRPr>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1	Click to edit Master text styles</a:t>
            </a:r>
          </a:p>
        </p:txBody>
      </p:sp>
      <p:grpSp>
        <p:nvGrpSpPr>
          <p:cNvPr id="2" name="Group 1">
            <a:extLst>
              <a:ext uri="{FF2B5EF4-FFF2-40B4-BE49-F238E27FC236}">
                <a16:creationId xmlns:a16="http://schemas.microsoft.com/office/drawing/2014/main" id="{79C49E3B-1739-CCEC-E409-7AC414376B26}"/>
              </a:ext>
            </a:extLst>
          </p:cNvPr>
          <p:cNvGrpSpPr/>
          <p:nvPr userDrawn="1"/>
        </p:nvGrpSpPr>
        <p:grpSpPr>
          <a:xfrm>
            <a:off x="8159448" y="6357692"/>
            <a:ext cx="3461495" cy="123111"/>
            <a:chOff x="8159448" y="6357692"/>
            <a:chExt cx="3461495" cy="123111"/>
          </a:xfrm>
        </p:grpSpPr>
        <p:sp>
          <p:nvSpPr>
            <p:cNvPr id="6" name="object 82">
              <a:extLst>
                <a:ext uri="{FF2B5EF4-FFF2-40B4-BE49-F238E27FC236}">
                  <a16:creationId xmlns:a16="http://schemas.microsoft.com/office/drawing/2014/main" id="{BA5AB6EB-1D97-2202-6377-559DF01A02A5}"/>
                </a:ext>
              </a:extLst>
            </p:cNvPr>
            <p:cNvSpPr txBox="1">
              <a:spLocks/>
            </p:cNvSpPr>
            <p:nvPr userDrawn="1"/>
          </p:nvSpPr>
          <p:spPr>
            <a:xfrm>
              <a:off x="8159448" y="6357692"/>
              <a:ext cx="809462"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CONFIDENTIAL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grpSp>
    </p:spTree>
    <p:extLst>
      <p:ext uri="{BB962C8B-B14F-4D97-AF65-F5344CB8AC3E}">
        <p14:creationId xmlns:p14="http://schemas.microsoft.com/office/powerpoint/2010/main" val="1337172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Only – White">
    <p:bg>
      <p:bgPr>
        <a:solidFill>
          <a:schemeClr val="bg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FE84DEF-50B2-014B-9C44-7747606A870D}"/>
              </a:ext>
            </a:extLst>
          </p:cNvPr>
          <p:cNvSpPr>
            <a:spLocks noGrp="1"/>
          </p:cNvSpPr>
          <p:nvPr>
            <p:ph type="body" sz="quarter" idx="13"/>
          </p:nvPr>
        </p:nvSpPr>
        <p:spPr>
          <a:xfrm>
            <a:off x="288000" y="1224000"/>
            <a:ext cx="7740000" cy="4373563"/>
          </a:xfrm>
          <a:prstGeom prst="rect">
            <a:avLst/>
          </a:prstGeom>
        </p:spPr>
        <p:txBody>
          <a:bodyPr/>
          <a:lstStyle>
            <a:lvl1pPr>
              <a:defRPr sz="1800">
                <a:solidFill>
                  <a:schemeClr val="tx1"/>
                </a:solidFill>
              </a:defRPr>
            </a:lvl1pPr>
            <a:lvl2pPr>
              <a:defRPr sz="1800">
                <a:solidFill>
                  <a:schemeClr val="tx1"/>
                </a:solidFill>
              </a:defRPr>
            </a:lvl2pPr>
            <a:lvl3pPr>
              <a:defRPr sz="1800" b="0" i="0">
                <a:solidFill>
                  <a:schemeClr val="tx1"/>
                </a:solidFill>
                <a:latin typeface="+mn-lt"/>
              </a:defRPr>
            </a:lvl3pPr>
            <a:lvl4pPr>
              <a:defRPr>
                <a:solidFill>
                  <a:schemeClr val="tx1"/>
                </a:solidFill>
              </a:defRPr>
            </a:lvl4pPr>
            <a:lvl5pPr marL="324000">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Text Placeholder 2">
            <a:extLst>
              <a:ext uri="{FF2B5EF4-FFF2-40B4-BE49-F238E27FC236}">
                <a16:creationId xmlns:a16="http://schemas.microsoft.com/office/drawing/2014/main" id="{17D42133-613E-1B5E-078E-0FA84367AD4A}"/>
              </a:ext>
            </a:extLst>
          </p:cNvPr>
          <p:cNvSpPr>
            <a:spLocks noGrp="1"/>
          </p:cNvSpPr>
          <p:nvPr>
            <p:ph type="body" idx="1" hasCustomPrompt="1"/>
          </p:nvPr>
        </p:nvSpPr>
        <p:spPr>
          <a:xfrm>
            <a:off x="288000" y="504000"/>
            <a:ext cx="5400000" cy="289375"/>
          </a:xfrm>
          <a:prstGeom prst="rect">
            <a:avLst/>
          </a:prstGeom>
          <a:noFill/>
        </p:spPr>
        <p:txBody>
          <a:bodyPr>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4" name="Title Placeholder 1">
            <a:extLst>
              <a:ext uri="{FF2B5EF4-FFF2-40B4-BE49-F238E27FC236}">
                <a16:creationId xmlns:a16="http://schemas.microsoft.com/office/drawing/2014/main" id="{AC5B49D6-9DA7-4F39-7F31-E3BD10A74D64}"/>
              </a:ext>
            </a:extLst>
          </p:cNvPr>
          <p:cNvSpPr>
            <a:spLocks noGrp="1"/>
          </p:cNvSpPr>
          <p:nvPr>
            <p:ph type="title" hasCustomPrompt="1"/>
          </p:nvPr>
        </p:nvSpPr>
        <p:spPr>
          <a:xfrm>
            <a:off x="288000" y="252000"/>
            <a:ext cx="5400000" cy="249299"/>
          </a:xfrm>
          <a:prstGeom prst="rect">
            <a:avLst/>
          </a:prstGeom>
          <a:noFill/>
        </p:spPr>
        <p:txBody>
          <a:bodyPr vert="horz" wrap="square" lIns="0" tIns="0" rIns="0" bIns="0" rtlCol="0" anchor="t" anchorCtr="0">
            <a:spAutoFit/>
          </a:bodyPr>
          <a:lstStyle>
            <a:lvl1pPr>
              <a:defRPr>
                <a:solidFill>
                  <a:schemeClr val="tx1"/>
                </a:solidFill>
              </a:defRPr>
            </a:lvl1pPr>
          </a:lstStyle>
          <a:p>
            <a:r>
              <a:rPr lang="en-US"/>
              <a:t>Title here</a:t>
            </a:r>
            <a:endParaRPr lang="en-GB"/>
          </a:p>
        </p:txBody>
      </p:sp>
      <p:sp>
        <p:nvSpPr>
          <p:cNvPr id="5" name="Footer Placeholder 4">
            <a:extLst>
              <a:ext uri="{FF2B5EF4-FFF2-40B4-BE49-F238E27FC236}">
                <a16:creationId xmlns:a16="http://schemas.microsoft.com/office/drawing/2014/main" id="{070DABCC-EF58-8BEF-1AE8-852E4E36B70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14" name="Slide Number Placeholder 5">
            <a:extLst>
              <a:ext uri="{FF2B5EF4-FFF2-40B4-BE49-F238E27FC236}">
                <a16:creationId xmlns:a16="http://schemas.microsoft.com/office/drawing/2014/main" id="{F3F298CF-31C2-A2E1-2041-8B260F8184DF}"/>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18" name="object 83">
            <a:extLst>
              <a:ext uri="{FF2B5EF4-FFF2-40B4-BE49-F238E27FC236}">
                <a16:creationId xmlns:a16="http://schemas.microsoft.com/office/drawing/2014/main" id="{F8F53AB9-2681-6C77-D8FD-B22C13002F1F}"/>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Tree>
    <p:extLst>
      <p:ext uri="{BB962C8B-B14F-4D97-AF65-F5344CB8AC3E}">
        <p14:creationId xmlns:p14="http://schemas.microsoft.com/office/powerpoint/2010/main" val="29359694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 Image – White">
    <p:bg>
      <p:bgPr>
        <a:solidFill>
          <a:schemeClr val="bg1"/>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6858000"/>
          </a:xfrm>
          <a:prstGeom prst="rect">
            <a:avLst/>
          </a:prstGeom>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49299"/>
          </a:xfrm>
          <a:prstGeom prst="rect">
            <a:avLst/>
          </a:prstGeom>
        </p:spPr>
        <p:txBody>
          <a:bodyPr>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tx1"/>
                </a:solidFill>
                <a:latin typeface="+mn-lt"/>
              </a:defRPr>
            </a:lvl1pPr>
            <a:lvl2pPr>
              <a:defRPr>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4400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t>© The Trustees of the Natural History Museum, London</a:t>
            </a:r>
          </a:p>
        </p:txBody>
      </p:sp>
    </p:spTree>
    <p:extLst>
      <p:ext uri="{BB962C8B-B14F-4D97-AF65-F5344CB8AC3E}">
        <p14:creationId xmlns:p14="http://schemas.microsoft.com/office/powerpoint/2010/main" val="17641930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 Image 2 – White">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5D971970-8A0D-3C45-EB46-4C0DECFACDF6}"/>
              </a:ext>
            </a:extLst>
          </p:cNvPr>
          <p:cNvSpPr>
            <a:spLocks noGrp="1"/>
          </p:cNvSpPr>
          <p:nvPr>
            <p:ph type="pic" sz="quarter" idx="15"/>
          </p:nvPr>
        </p:nvSpPr>
        <p:spPr>
          <a:xfrm>
            <a:off x="6096000" y="3438001"/>
            <a:ext cx="6096001" cy="3420000"/>
          </a:xfrm>
          <a:prstGeom prst="rect">
            <a:avLst/>
          </a:prstGeom>
          <a:solidFill>
            <a:schemeClr val="bg1">
              <a:lumMod val="95000"/>
            </a:schemeClr>
          </a:solidFill>
        </p:spPr>
        <p:txBody>
          <a:bodyPr/>
          <a:lstStyle>
            <a:lvl1pPr marL="0" indent="0">
              <a:buNone/>
              <a:defRPr/>
            </a:lvl1pPr>
          </a:lstStyle>
          <a:p>
            <a:endParaRPr lang="en-GB"/>
          </a:p>
        </p:txBody>
      </p:sp>
      <p:sp>
        <p:nvSpPr>
          <p:cNvPr id="13" name="Picture Placeholder 10">
            <a:extLst>
              <a:ext uri="{FF2B5EF4-FFF2-40B4-BE49-F238E27FC236}">
                <a16:creationId xmlns:a16="http://schemas.microsoft.com/office/drawing/2014/main" id="{D7AD4FC8-E480-C61E-E266-FE9A45A07AFE}"/>
              </a:ext>
            </a:extLst>
          </p:cNvPr>
          <p:cNvSpPr>
            <a:spLocks noGrp="1"/>
          </p:cNvSpPr>
          <p:nvPr>
            <p:ph type="pic" sz="quarter" idx="14"/>
          </p:nvPr>
        </p:nvSpPr>
        <p:spPr>
          <a:xfrm>
            <a:off x="6096000" y="0"/>
            <a:ext cx="6096001" cy="3420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tx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tx1"/>
                </a:solidFill>
                <a:latin typeface="+mn-lt"/>
              </a:defRPr>
            </a:lvl1pPr>
            <a:lvl2pPr>
              <a:defRPr>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Tree>
    <p:extLst>
      <p:ext uri="{BB962C8B-B14F-4D97-AF65-F5344CB8AC3E}">
        <p14:creationId xmlns:p14="http://schemas.microsoft.com/office/powerpoint/2010/main" val="38005031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 Image 3 – White">
    <p:bg>
      <p:bgPr>
        <a:solidFill>
          <a:schemeClr val="bg1"/>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0" name="Picture Placeholder 13">
            <a:extLst>
              <a:ext uri="{FF2B5EF4-FFF2-40B4-BE49-F238E27FC236}">
                <a16:creationId xmlns:a16="http://schemas.microsoft.com/office/drawing/2014/main" id="{36258943-2CF1-3247-23F9-B2B9B92A12A5}"/>
              </a:ext>
            </a:extLst>
          </p:cNvPr>
          <p:cNvSpPr>
            <a:spLocks noGrp="1"/>
          </p:cNvSpPr>
          <p:nvPr>
            <p:ph type="pic" sz="quarter" idx="16"/>
          </p:nvPr>
        </p:nvSpPr>
        <p:spPr>
          <a:xfrm>
            <a:off x="6096000" y="3429000"/>
            <a:ext cx="3060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1" name="Picture Placeholder 13">
            <a:extLst>
              <a:ext uri="{FF2B5EF4-FFF2-40B4-BE49-F238E27FC236}">
                <a16:creationId xmlns:a16="http://schemas.microsoft.com/office/drawing/2014/main" id="{4EDE708E-1108-9C36-65FC-4D746D96C676}"/>
              </a:ext>
            </a:extLst>
          </p:cNvPr>
          <p:cNvSpPr>
            <a:spLocks noGrp="1"/>
          </p:cNvSpPr>
          <p:nvPr>
            <p:ph type="pic" sz="quarter" idx="17"/>
          </p:nvPr>
        </p:nvSpPr>
        <p:spPr>
          <a:xfrm>
            <a:off x="9168000" y="3429000"/>
            <a:ext cx="3024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tx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tx1"/>
                </a:solidFill>
                <a:latin typeface="+mn-lt"/>
              </a:defRPr>
            </a:lvl1pPr>
            <a:lvl2pPr>
              <a:defRPr>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Tree>
    <p:extLst>
      <p:ext uri="{BB962C8B-B14F-4D97-AF65-F5344CB8AC3E}">
        <p14:creationId xmlns:p14="http://schemas.microsoft.com/office/powerpoint/2010/main" val="12935923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 Image 4 – White">
    <p:bg>
      <p:bgPr>
        <a:solidFill>
          <a:schemeClr val="bg1"/>
        </a:solidFill>
        <a:effectLst/>
      </p:bgPr>
    </p:bg>
    <p:spTree>
      <p:nvGrpSpPr>
        <p:cNvPr id="1" name=""/>
        <p:cNvGrpSpPr/>
        <p:nvPr/>
      </p:nvGrpSpPr>
      <p:grpSpPr>
        <a:xfrm>
          <a:off x="0" y="0"/>
          <a:ext cx="0" cy="0"/>
          <a:chOff x="0" y="0"/>
          <a:chExt cx="0" cy="0"/>
        </a:xfrm>
      </p:grpSpPr>
      <p:sp>
        <p:nvSpPr>
          <p:cNvPr id="10" name="Picture Placeholder 13">
            <a:extLst>
              <a:ext uri="{FF2B5EF4-FFF2-40B4-BE49-F238E27FC236}">
                <a16:creationId xmlns:a16="http://schemas.microsoft.com/office/drawing/2014/main" id="{36258943-2CF1-3247-23F9-B2B9B92A12A5}"/>
              </a:ext>
            </a:extLst>
          </p:cNvPr>
          <p:cNvSpPr>
            <a:spLocks noGrp="1"/>
          </p:cNvSpPr>
          <p:nvPr>
            <p:ph type="pic" sz="quarter" idx="16"/>
          </p:nvPr>
        </p:nvSpPr>
        <p:spPr>
          <a:xfrm>
            <a:off x="6096000" y="3429000"/>
            <a:ext cx="3060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1" name="Picture Placeholder 13">
            <a:extLst>
              <a:ext uri="{FF2B5EF4-FFF2-40B4-BE49-F238E27FC236}">
                <a16:creationId xmlns:a16="http://schemas.microsoft.com/office/drawing/2014/main" id="{4EDE708E-1108-9C36-65FC-4D746D96C676}"/>
              </a:ext>
            </a:extLst>
          </p:cNvPr>
          <p:cNvSpPr>
            <a:spLocks noGrp="1"/>
          </p:cNvSpPr>
          <p:nvPr>
            <p:ph type="pic" sz="quarter" idx="17"/>
          </p:nvPr>
        </p:nvSpPr>
        <p:spPr>
          <a:xfrm>
            <a:off x="9168000" y="3429000"/>
            <a:ext cx="3024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3" name="Picture Placeholder 13">
            <a:extLst>
              <a:ext uri="{FF2B5EF4-FFF2-40B4-BE49-F238E27FC236}">
                <a16:creationId xmlns:a16="http://schemas.microsoft.com/office/drawing/2014/main" id="{7E437811-E159-5260-F23A-A5ECA1CE33E2}"/>
              </a:ext>
            </a:extLst>
          </p:cNvPr>
          <p:cNvSpPr>
            <a:spLocks noGrp="1"/>
          </p:cNvSpPr>
          <p:nvPr>
            <p:ph type="pic" sz="quarter" idx="18"/>
          </p:nvPr>
        </p:nvSpPr>
        <p:spPr>
          <a:xfrm>
            <a:off x="6096000" y="0"/>
            <a:ext cx="3060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4" name="Picture Placeholder 13">
            <a:extLst>
              <a:ext uri="{FF2B5EF4-FFF2-40B4-BE49-F238E27FC236}">
                <a16:creationId xmlns:a16="http://schemas.microsoft.com/office/drawing/2014/main" id="{C75829FC-4E17-B506-87C2-047EA09E3063}"/>
              </a:ext>
            </a:extLst>
          </p:cNvPr>
          <p:cNvSpPr>
            <a:spLocks noGrp="1"/>
          </p:cNvSpPr>
          <p:nvPr>
            <p:ph type="pic" sz="quarter" idx="19"/>
          </p:nvPr>
        </p:nvSpPr>
        <p:spPr>
          <a:xfrm>
            <a:off x="9168000" y="0"/>
            <a:ext cx="3024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tx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tx1"/>
                </a:solidFill>
                <a:latin typeface="+mn-lt"/>
              </a:defRPr>
            </a:lvl1pPr>
            <a:lvl2pPr>
              <a:defRPr>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Tree>
    <p:extLst>
      <p:ext uri="{BB962C8B-B14F-4D97-AF65-F5344CB8AC3E}">
        <p14:creationId xmlns:p14="http://schemas.microsoft.com/office/powerpoint/2010/main" val="24698249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 Large Image – White">
    <p:bg>
      <p:bgPr>
        <a:solidFill>
          <a:schemeClr val="bg1"/>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8317916"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tx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tx1"/>
                </a:solidFill>
                <a:latin typeface="+mn-lt"/>
              </a:defRPr>
            </a:lvl1pPr>
            <a:lvl2pPr>
              <a:defRPr>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Tree>
    <p:extLst>
      <p:ext uri="{BB962C8B-B14F-4D97-AF65-F5344CB8AC3E}">
        <p14:creationId xmlns:p14="http://schemas.microsoft.com/office/powerpoint/2010/main" val="18189871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 Large Image 2 – White">
    <p:bg>
      <p:bgPr>
        <a:solidFill>
          <a:schemeClr val="bg1"/>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4176000" cy="6858000"/>
          </a:xfrm>
          <a:prstGeom prst="rect">
            <a:avLst/>
          </a:prstGeom>
          <a:solidFill>
            <a:schemeClr val="bg1">
              <a:lumMod val="95000"/>
            </a:schemeClr>
          </a:solidFill>
        </p:spPr>
        <p:txBody>
          <a:bodyPr/>
          <a:lstStyle>
            <a:lvl1pPr marL="0" indent="0">
              <a:buNone/>
              <a:defRPr/>
            </a:lvl1pPr>
          </a:lstStyle>
          <a:p>
            <a:endParaRPr lang="en-GB"/>
          </a:p>
        </p:txBody>
      </p:sp>
      <p:sp>
        <p:nvSpPr>
          <p:cNvPr id="10" name="Picture Placeholder 13">
            <a:extLst>
              <a:ext uri="{FF2B5EF4-FFF2-40B4-BE49-F238E27FC236}">
                <a16:creationId xmlns:a16="http://schemas.microsoft.com/office/drawing/2014/main" id="{35E0636B-F674-2176-2BD5-CBDE6164261C}"/>
              </a:ext>
            </a:extLst>
          </p:cNvPr>
          <p:cNvSpPr>
            <a:spLocks noGrp="1"/>
          </p:cNvSpPr>
          <p:nvPr>
            <p:ph type="pic" sz="quarter" idx="16"/>
          </p:nvPr>
        </p:nvSpPr>
        <p:spPr>
          <a:xfrm>
            <a:off x="8034000" y="0"/>
            <a:ext cx="4158000"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tx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tx1"/>
                </a:solidFill>
                <a:latin typeface="+mn-lt"/>
              </a:defRPr>
            </a:lvl1pPr>
            <a:lvl2pPr>
              <a:defRPr>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Tree>
    <p:extLst>
      <p:ext uri="{BB962C8B-B14F-4D97-AF65-F5344CB8AC3E}">
        <p14:creationId xmlns:p14="http://schemas.microsoft.com/office/powerpoint/2010/main" val="31002231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 Large Image 3 – White">
    <p:bg>
      <p:bgPr>
        <a:solidFill>
          <a:schemeClr val="bg1"/>
        </a:solidFill>
        <a:effectLst/>
      </p:bgPr>
    </p:bg>
    <p:spTree>
      <p:nvGrpSpPr>
        <p:cNvPr id="1" name=""/>
        <p:cNvGrpSpPr/>
        <p:nvPr/>
      </p:nvGrpSpPr>
      <p:grpSpPr>
        <a:xfrm>
          <a:off x="0" y="0"/>
          <a:ext cx="0" cy="0"/>
          <a:chOff x="0" y="0"/>
          <a:chExt cx="0" cy="0"/>
        </a:xfrm>
      </p:grpSpPr>
      <p:sp>
        <p:nvSpPr>
          <p:cNvPr id="11" name="Picture Placeholder 13">
            <a:extLst>
              <a:ext uri="{FF2B5EF4-FFF2-40B4-BE49-F238E27FC236}">
                <a16:creationId xmlns:a16="http://schemas.microsoft.com/office/drawing/2014/main" id="{875F8B7E-921E-45CA-D3B6-84A264F771A8}"/>
              </a:ext>
            </a:extLst>
          </p:cNvPr>
          <p:cNvSpPr>
            <a:spLocks noGrp="1"/>
          </p:cNvSpPr>
          <p:nvPr>
            <p:ph type="pic" sz="quarter" idx="17"/>
          </p:nvPr>
        </p:nvSpPr>
        <p:spPr>
          <a:xfrm>
            <a:off x="3872884" y="342900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0" name="Picture Placeholder 13">
            <a:extLst>
              <a:ext uri="{FF2B5EF4-FFF2-40B4-BE49-F238E27FC236}">
                <a16:creationId xmlns:a16="http://schemas.microsoft.com/office/drawing/2014/main" id="{35E0636B-F674-2176-2BD5-CBDE6164261C}"/>
              </a:ext>
            </a:extLst>
          </p:cNvPr>
          <p:cNvSpPr>
            <a:spLocks noGrp="1"/>
          </p:cNvSpPr>
          <p:nvPr>
            <p:ph type="pic" sz="quarter" idx="16"/>
          </p:nvPr>
        </p:nvSpPr>
        <p:spPr>
          <a:xfrm>
            <a:off x="8034000" y="0"/>
            <a:ext cx="4158000"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a:noFill/>
        </p:spPr>
        <p:txBody>
          <a:bodyPr wrap="square">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a:noFill/>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a:noFill/>
        </p:spPr>
        <p:txBody>
          <a:bodyPr vert="horz" wrap="square" lIns="0" tIns="0" rIns="0" bIns="0" rtlCol="0" anchor="t" anchorCtr="0">
            <a:spAutoFit/>
          </a:bodyPr>
          <a:lstStyle>
            <a:lvl1pPr>
              <a:defRPr>
                <a:solidFill>
                  <a:schemeClr val="tx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a:noFill/>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a:noFill/>
        </p:spPr>
        <p:txBody>
          <a:bodyPr/>
          <a:lstStyle>
            <a:lvl1pPr>
              <a:defRPr>
                <a:solidFill>
                  <a:schemeClr val="tx1"/>
                </a:solidFill>
                <a:latin typeface="+mn-lt"/>
              </a:defRPr>
            </a:lvl1pPr>
            <a:lvl2pPr>
              <a:defRPr>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a:noFill/>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Tree>
    <p:extLst>
      <p:ext uri="{BB962C8B-B14F-4D97-AF65-F5344CB8AC3E}">
        <p14:creationId xmlns:p14="http://schemas.microsoft.com/office/powerpoint/2010/main" val="42790339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 Large Image 4 – White">
    <p:bg>
      <p:bgPr>
        <a:solidFill>
          <a:schemeClr val="bg1"/>
        </a:solidFill>
        <a:effectLst/>
      </p:bgPr>
    </p:bg>
    <p:spTree>
      <p:nvGrpSpPr>
        <p:cNvPr id="1" name=""/>
        <p:cNvGrpSpPr/>
        <p:nvPr/>
      </p:nvGrpSpPr>
      <p:grpSpPr>
        <a:xfrm>
          <a:off x="0" y="0"/>
          <a:ext cx="0" cy="0"/>
          <a:chOff x="0" y="0"/>
          <a:chExt cx="0" cy="0"/>
        </a:xfrm>
      </p:grpSpPr>
      <p:sp>
        <p:nvSpPr>
          <p:cNvPr id="13" name="Picture Placeholder 13">
            <a:extLst>
              <a:ext uri="{FF2B5EF4-FFF2-40B4-BE49-F238E27FC236}">
                <a16:creationId xmlns:a16="http://schemas.microsoft.com/office/drawing/2014/main" id="{B719D648-B84E-79B4-FBB3-DC237ABAFA04}"/>
              </a:ext>
            </a:extLst>
          </p:cNvPr>
          <p:cNvSpPr>
            <a:spLocks noGrp="1"/>
          </p:cNvSpPr>
          <p:nvPr>
            <p:ph type="pic" sz="quarter" idx="18"/>
          </p:nvPr>
        </p:nvSpPr>
        <p:spPr>
          <a:xfrm>
            <a:off x="8048884" y="342900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4" name="Picture Placeholder 13">
            <a:extLst>
              <a:ext uri="{FF2B5EF4-FFF2-40B4-BE49-F238E27FC236}">
                <a16:creationId xmlns:a16="http://schemas.microsoft.com/office/drawing/2014/main" id="{2BBCE0BB-20F2-0516-BED0-03622F2D7F9C}"/>
              </a:ext>
            </a:extLst>
          </p:cNvPr>
          <p:cNvSpPr>
            <a:spLocks noGrp="1"/>
          </p:cNvSpPr>
          <p:nvPr>
            <p:ph type="pic" sz="quarter" idx="19"/>
          </p:nvPr>
        </p:nvSpPr>
        <p:spPr>
          <a:xfrm>
            <a:off x="8048884" y="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1" name="Picture Placeholder 13">
            <a:extLst>
              <a:ext uri="{FF2B5EF4-FFF2-40B4-BE49-F238E27FC236}">
                <a16:creationId xmlns:a16="http://schemas.microsoft.com/office/drawing/2014/main" id="{875F8B7E-921E-45CA-D3B6-84A264F771A8}"/>
              </a:ext>
            </a:extLst>
          </p:cNvPr>
          <p:cNvSpPr>
            <a:spLocks noGrp="1"/>
          </p:cNvSpPr>
          <p:nvPr>
            <p:ph type="pic" sz="quarter" idx="17"/>
          </p:nvPr>
        </p:nvSpPr>
        <p:spPr>
          <a:xfrm>
            <a:off x="3872884" y="342900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tx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tx1"/>
                </a:solidFill>
                <a:latin typeface="+mn-lt"/>
              </a:defRPr>
            </a:lvl1pPr>
            <a:lvl2pPr>
              <a:defRPr>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Tree>
    <p:extLst>
      <p:ext uri="{BB962C8B-B14F-4D97-AF65-F5344CB8AC3E}">
        <p14:creationId xmlns:p14="http://schemas.microsoft.com/office/powerpoint/2010/main" val="2271882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F887F-C634-8E5F-93E6-026F4D94106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05E3ED2-1868-554E-442D-95F862CC8FBB}"/>
              </a:ext>
            </a:extLst>
          </p:cNvPr>
          <p:cNvSpPr>
            <a:spLocks noGrp="1"/>
          </p:cNvSpPr>
          <p:nvPr>
            <p:ph type="dt" sz="half" idx="10"/>
          </p:nvPr>
        </p:nvSpPr>
        <p:spPr/>
        <p:txBody>
          <a:bodyPr/>
          <a:lstStyle/>
          <a:p>
            <a:fld id="{9A7CEAD1-2BD8-4125-8054-E59117F34FBB}" type="datetimeFigureOut">
              <a:rPr lang="en-GB" smtClean="0"/>
              <a:t>11/07/2024</a:t>
            </a:fld>
            <a:endParaRPr lang="en-GB"/>
          </a:p>
        </p:txBody>
      </p:sp>
      <p:sp>
        <p:nvSpPr>
          <p:cNvPr id="4" name="Footer Placeholder 3">
            <a:extLst>
              <a:ext uri="{FF2B5EF4-FFF2-40B4-BE49-F238E27FC236}">
                <a16:creationId xmlns:a16="http://schemas.microsoft.com/office/drawing/2014/main" id="{D3ADCDCB-7A91-E872-3179-FE1BFAA6AF7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34E5E45-0D33-B16A-2205-B0D3FFEBD450}"/>
              </a:ext>
            </a:extLst>
          </p:cNvPr>
          <p:cNvSpPr>
            <a:spLocks noGrp="1"/>
          </p:cNvSpPr>
          <p:nvPr>
            <p:ph type="sldNum" sz="quarter" idx="12"/>
          </p:nvPr>
        </p:nvSpPr>
        <p:spPr/>
        <p:txBody>
          <a:bodyPr/>
          <a:lstStyle/>
          <a:p>
            <a:fld id="{A1AA7EC7-419F-4286-ACA5-C0A53692FA9D}" type="slidenum">
              <a:rPr lang="en-GB" smtClean="0"/>
              <a:t>‹#›</a:t>
            </a:fld>
            <a:endParaRPr lang="en-GB"/>
          </a:p>
        </p:txBody>
      </p:sp>
    </p:spTree>
    <p:extLst>
      <p:ext uri="{BB962C8B-B14F-4D97-AF65-F5344CB8AC3E}">
        <p14:creationId xmlns:p14="http://schemas.microsoft.com/office/powerpoint/2010/main" val="30017737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 Image Only – White">
    <p:bg>
      <p:bgPr>
        <a:solidFill>
          <a:schemeClr val="bg1"/>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0" y="1054623"/>
            <a:ext cx="12192000" cy="5802895"/>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tx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pic>
        <p:nvPicPr>
          <p:cNvPr id="10" name="Graphic 9">
            <a:extLst>
              <a:ext uri="{FF2B5EF4-FFF2-40B4-BE49-F238E27FC236}">
                <a16:creationId xmlns:a16="http://schemas.microsoft.com/office/drawing/2014/main" id="{F3086390-A774-2A7D-47BE-5D5CD67FAE1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Tree>
    <p:extLst>
      <p:ext uri="{BB962C8B-B14F-4D97-AF65-F5344CB8AC3E}">
        <p14:creationId xmlns:p14="http://schemas.microsoft.com/office/powerpoint/2010/main" val="23954360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 Content – White">
    <p:bg>
      <p:bgPr>
        <a:solidFill>
          <a:schemeClr val="bg1"/>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tx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
        <p:nvSpPr>
          <p:cNvPr id="11" name="Content Placeholder 10">
            <a:extLst>
              <a:ext uri="{FF2B5EF4-FFF2-40B4-BE49-F238E27FC236}">
                <a16:creationId xmlns:a16="http://schemas.microsoft.com/office/drawing/2014/main" id="{63428D77-1790-4B0A-2199-66E5FF101016}"/>
              </a:ext>
            </a:extLst>
          </p:cNvPr>
          <p:cNvSpPr>
            <a:spLocks noGrp="1"/>
          </p:cNvSpPr>
          <p:nvPr>
            <p:ph sz="quarter" idx="16"/>
          </p:nvPr>
        </p:nvSpPr>
        <p:spPr>
          <a:xfrm>
            <a:off x="287999" y="1043999"/>
            <a:ext cx="11689201" cy="4896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9971545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 Infographics – White">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4527135-00FC-6C41-BCA1-546030B5DE4D}"/>
              </a:ext>
            </a:extLst>
          </p:cNvPr>
          <p:cNvSpPr/>
          <p:nvPr userDrawn="1"/>
        </p:nvSpPr>
        <p:spPr>
          <a:xfrm>
            <a:off x="6291893" y="0"/>
            <a:ext cx="590010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8">
            <a:extLst>
              <a:ext uri="{FF2B5EF4-FFF2-40B4-BE49-F238E27FC236}">
                <a16:creationId xmlns:a16="http://schemas.microsoft.com/office/drawing/2014/main" id="{5FE84DEF-50B2-014B-9C44-7747606A870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tx1"/>
                </a:solidFill>
                <a:latin typeface="+mn-lt"/>
              </a:defRPr>
            </a:lvl1pPr>
            <a:lvl2pPr>
              <a:defRPr>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FF5CB7C9-579F-7445-AD96-78269AC7CEF9}"/>
              </a:ext>
            </a:extLst>
          </p:cNvPr>
          <p:cNvSpPr>
            <a:spLocks noGrp="1"/>
          </p:cNvSpPr>
          <p:nvPr>
            <p:ph sz="quarter" idx="14" hasCustomPrompt="1"/>
          </p:nvPr>
        </p:nvSpPr>
        <p:spPr>
          <a:xfrm>
            <a:off x="6825803" y="198000"/>
            <a:ext cx="5150197" cy="5686863"/>
          </a:xfrm>
          <a:prstGeom prst="rect">
            <a:avLst/>
          </a:prstGeom>
        </p:spPr>
        <p:txBody>
          <a:bodyPr/>
          <a:lstStyle>
            <a:lvl1pPr marL="0" indent="0">
              <a:buNone/>
              <a:defRPr/>
            </a:lvl1pPr>
          </a:lstStyle>
          <a:p>
            <a:pPr lvl="0"/>
            <a:r>
              <a:rPr lang="en-GB"/>
              <a:t>Add chart or other content here</a:t>
            </a:r>
          </a:p>
        </p:txBody>
      </p:sp>
      <p:sp>
        <p:nvSpPr>
          <p:cNvPr id="3" name="Text Placeholder 2">
            <a:extLst>
              <a:ext uri="{FF2B5EF4-FFF2-40B4-BE49-F238E27FC236}">
                <a16:creationId xmlns:a16="http://schemas.microsoft.com/office/drawing/2014/main" id="{A388399D-5F72-8588-0625-526B41F71A7B}"/>
              </a:ext>
            </a:extLst>
          </p:cNvPr>
          <p:cNvSpPr>
            <a:spLocks noGrp="1"/>
          </p:cNvSpPr>
          <p:nvPr>
            <p:ph type="body" idx="1" hasCustomPrompt="1"/>
          </p:nvPr>
        </p:nvSpPr>
        <p:spPr>
          <a:xfrm>
            <a:off x="288000" y="504000"/>
            <a:ext cx="5400000" cy="249300"/>
          </a:xfrm>
          <a:prstGeom prst="rect">
            <a:avLst/>
          </a:prstGeom>
        </p:spPr>
        <p:txBody>
          <a:bodyPr wrap="square">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5" name="Title Placeholder 1">
            <a:extLst>
              <a:ext uri="{FF2B5EF4-FFF2-40B4-BE49-F238E27FC236}">
                <a16:creationId xmlns:a16="http://schemas.microsoft.com/office/drawing/2014/main" id="{0E310459-7A6D-1A3D-A697-79A68442B442}"/>
              </a:ext>
            </a:extLst>
          </p:cNvPr>
          <p:cNvSpPr>
            <a:spLocks noGrp="1"/>
          </p:cNvSpPr>
          <p:nvPr>
            <p:ph type="title"/>
          </p:nvPr>
        </p:nvSpPr>
        <p:spPr>
          <a:xfrm>
            <a:off x="288000" y="252000"/>
            <a:ext cx="5400000" cy="249300"/>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10" name="Footer Placeholder 4">
            <a:extLst>
              <a:ext uri="{FF2B5EF4-FFF2-40B4-BE49-F238E27FC236}">
                <a16:creationId xmlns:a16="http://schemas.microsoft.com/office/drawing/2014/main" id="{CA6380F6-CC76-AF00-82A7-5D936E575F1A}"/>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17" name="Slide Number Placeholder 5">
            <a:extLst>
              <a:ext uri="{FF2B5EF4-FFF2-40B4-BE49-F238E27FC236}">
                <a16:creationId xmlns:a16="http://schemas.microsoft.com/office/drawing/2014/main" id="{D476FE29-B6C9-6FCB-4E12-F6803E27377E}"/>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7" name="object 83">
            <a:extLst>
              <a:ext uri="{FF2B5EF4-FFF2-40B4-BE49-F238E27FC236}">
                <a16:creationId xmlns:a16="http://schemas.microsoft.com/office/drawing/2014/main" id="{D9EB414C-0F6F-0EA2-CBC9-276C4EB35D8C}"/>
              </a:ext>
            </a:extLst>
          </p:cNvPr>
          <p:cNvSpPr txBox="1">
            <a:spLocks/>
          </p:cNvSpPr>
          <p:nvPr userDrawn="1"/>
        </p:nvSpPr>
        <p:spPr>
          <a:xfrm>
            <a:off x="9115538" y="6357692"/>
            <a:ext cx="2505405" cy="14400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t>© The Trustees of the Natural History Museum, London</a:t>
            </a:r>
          </a:p>
        </p:txBody>
      </p:sp>
    </p:spTree>
    <p:extLst>
      <p:ext uri="{BB962C8B-B14F-4D97-AF65-F5344CB8AC3E}">
        <p14:creationId xmlns:p14="http://schemas.microsoft.com/office/powerpoint/2010/main" val="11311077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Image Text Block – White">
    <p:bg>
      <p:bgPr>
        <a:solidFill>
          <a:schemeClr val="bg1"/>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288001" y="1224001"/>
            <a:ext cx="5760000" cy="3131999"/>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tx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
        <p:nvSpPr>
          <p:cNvPr id="18" name="Text Placeholder 16">
            <a:extLst>
              <a:ext uri="{FF2B5EF4-FFF2-40B4-BE49-F238E27FC236}">
                <a16:creationId xmlns:a16="http://schemas.microsoft.com/office/drawing/2014/main" id="{E9E45238-781F-E0AC-9CFB-E644212637CD}"/>
              </a:ext>
            </a:extLst>
          </p:cNvPr>
          <p:cNvSpPr>
            <a:spLocks noGrp="1"/>
          </p:cNvSpPr>
          <p:nvPr>
            <p:ph type="body" sz="quarter" idx="16"/>
          </p:nvPr>
        </p:nvSpPr>
        <p:spPr>
          <a:xfrm>
            <a:off x="288000" y="4349749"/>
            <a:ext cx="5760000" cy="1512000"/>
          </a:xfrm>
          <a:solidFill>
            <a:srgbClr val="86999E"/>
          </a:solidFill>
        </p:spPr>
        <p:txBody>
          <a:bodyPr lIns="144000" tIns="144000" rIns="2304000" bIns="108000"/>
          <a:lstStyle>
            <a:lvl1pPr marL="108000" indent="-108000">
              <a:spcBef>
                <a:spcPts val="500"/>
              </a:spcBef>
              <a:defRPr sz="900"/>
            </a:lvl1pPr>
            <a:lvl2pPr marL="216000" indent="-108000">
              <a:spcBef>
                <a:spcPts val="200"/>
              </a:spcBef>
              <a:defRPr sz="900"/>
            </a:lvl2pPr>
            <a:lvl3pPr marL="324000" indent="-108000">
              <a:spcBef>
                <a:spcPts val="200"/>
              </a:spcBef>
              <a:defRPr sz="900"/>
            </a:lvl3pPr>
            <a:lvl4pPr marL="108000" indent="-108000">
              <a:defRPr sz="900"/>
            </a:lvl4pPr>
            <a:lvl5pPr marL="108000" indent="-108000">
              <a:defRPr sz="9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Picture Placeholder 13">
            <a:extLst>
              <a:ext uri="{FF2B5EF4-FFF2-40B4-BE49-F238E27FC236}">
                <a16:creationId xmlns:a16="http://schemas.microsoft.com/office/drawing/2014/main" id="{2FA94617-1F90-5918-8DA2-14A982C2854D}"/>
              </a:ext>
            </a:extLst>
          </p:cNvPr>
          <p:cNvSpPr>
            <a:spLocks noGrp="1"/>
          </p:cNvSpPr>
          <p:nvPr>
            <p:ph type="pic" sz="quarter" idx="17"/>
          </p:nvPr>
        </p:nvSpPr>
        <p:spPr>
          <a:xfrm>
            <a:off x="6159140" y="1224001"/>
            <a:ext cx="5760000" cy="3131999"/>
          </a:xfrm>
          <a:prstGeom prst="rect">
            <a:avLst/>
          </a:prstGeom>
          <a:solidFill>
            <a:schemeClr val="bg1">
              <a:lumMod val="95000"/>
            </a:schemeClr>
          </a:solidFill>
        </p:spPr>
        <p:txBody>
          <a:bodyPr/>
          <a:lstStyle>
            <a:lvl1pPr marL="0" indent="0">
              <a:buNone/>
              <a:defRPr/>
            </a:lvl1pPr>
          </a:lstStyle>
          <a:p>
            <a:endParaRPr lang="en-GB"/>
          </a:p>
        </p:txBody>
      </p:sp>
      <p:sp>
        <p:nvSpPr>
          <p:cNvPr id="22" name="Text Placeholder 16">
            <a:extLst>
              <a:ext uri="{FF2B5EF4-FFF2-40B4-BE49-F238E27FC236}">
                <a16:creationId xmlns:a16="http://schemas.microsoft.com/office/drawing/2014/main" id="{035B64D6-B7B8-CEA2-BC69-EFE33B8D8F41}"/>
              </a:ext>
            </a:extLst>
          </p:cNvPr>
          <p:cNvSpPr>
            <a:spLocks noGrp="1"/>
          </p:cNvSpPr>
          <p:nvPr>
            <p:ph type="body" sz="quarter" idx="18"/>
          </p:nvPr>
        </p:nvSpPr>
        <p:spPr>
          <a:xfrm>
            <a:off x="6159139" y="4349749"/>
            <a:ext cx="5760000" cy="1512000"/>
          </a:xfrm>
          <a:solidFill>
            <a:srgbClr val="86999E"/>
          </a:solidFill>
        </p:spPr>
        <p:txBody>
          <a:bodyPr lIns="144000" tIns="144000" rIns="2304000" bIns="108000"/>
          <a:lstStyle>
            <a:lvl1pPr marL="108000" indent="-108000">
              <a:spcBef>
                <a:spcPts val="500"/>
              </a:spcBef>
              <a:defRPr sz="900"/>
            </a:lvl1pPr>
            <a:lvl2pPr marL="216000" indent="-108000">
              <a:spcBef>
                <a:spcPts val="200"/>
              </a:spcBef>
              <a:defRPr sz="900"/>
            </a:lvl2pPr>
            <a:lvl3pPr marL="324000" indent="-108000">
              <a:spcBef>
                <a:spcPts val="200"/>
              </a:spcBef>
              <a:defRPr sz="900"/>
            </a:lvl3pPr>
            <a:lvl4pPr marL="108000" indent="-108000">
              <a:defRPr sz="900"/>
            </a:lvl4pPr>
            <a:lvl5pPr marL="108000" indent="-108000">
              <a:defRPr sz="9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6226198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ree Image Text Block – White">
    <p:bg>
      <p:bgPr>
        <a:solidFill>
          <a:schemeClr val="bg1"/>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288001" y="1224001"/>
            <a:ext cx="3780000" cy="3131999"/>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tx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
        <p:nvSpPr>
          <p:cNvPr id="18" name="Text Placeholder 16">
            <a:extLst>
              <a:ext uri="{FF2B5EF4-FFF2-40B4-BE49-F238E27FC236}">
                <a16:creationId xmlns:a16="http://schemas.microsoft.com/office/drawing/2014/main" id="{E9E45238-781F-E0AC-9CFB-E644212637CD}"/>
              </a:ext>
            </a:extLst>
          </p:cNvPr>
          <p:cNvSpPr>
            <a:spLocks noGrp="1"/>
          </p:cNvSpPr>
          <p:nvPr>
            <p:ph type="body" sz="quarter" idx="16"/>
          </p:nvPr>
        </p:nvSpPr>
        <p:spPr>
          <a:xfrm>
            <a:off x="288000" y="4349749"/>
            <a:ext cx="3780000" cy="1512000"/>
          </a:xfrm>
          <a:solidFill>
            <a:schemeClr val="tx2"/>
          </a:solidFill>
        </p:spPr>
        <p:txBody>
          <a:bodyPr lIns="144000" tIns="144000" rIns="86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Picture Placeholder 13">
            <a:extLst>
              <a:ext uri="{FF2B5EF4-FFF2-40B4-BE49-F238E27FC236}">
                <a16:creationId xmlns:a16="http://schemas.microsoft.com/office/drawing/2014/main" id="{2FA94617-1F90-5918-8DA2-14A982C2854D}"/>
              </a:ext>
            </a:extLst>
          </p:cNvPr>
          <p:cNvSpPr>
            <a:spLocks noGrp="1"/>
          </p:cNvSpPr>
          <p:nvPr>
            <p:ph type="pic" sz="quarter" idx="17"/>
          </p:nvPr>
        </p:nvSpPr>
        <p:spPr>
          <a:xfrm>
            <a:off x="8123999" y="1224001"/>
            <a:ext cx="3780000" cy="3131999"/>
          </a:xfrm>
          <a:prstGeom prst="rect">
            <a:avLst/>
          </a:prstGeom>
          <a:solidFill>
            <a:schemeClr val="bg1">
              <a:lumMod val="95000"/>
            </a:schemeClr>
          </a:solidFill>
        </p:spPr>
        <p:txBody>
          <a:bodyPr/>
          <a:lstStyle>
            <a:lvl1pPr marL="0" indent="0">
              <a:buNone/>
              <a:defRPr/>
            </a:lvl1pPr>
          </a:lstStyle>
          <a:p>
            <a:endParaRPr lang="en-GB"/>
          </a:p>
        </p:txBody>
      </p:sp>
      <p:sp>
        <p:nvSpPr>
          <p:cNvPr id="22" name="Text Placeholder 16">
            <a:extLst>
              <a:ext uri="{FF2B5EF4-FFF2-40B4-BE49-F238E27FC236}">
                <a16:creationId xmlns:a16="http://schemas.microsoft.com/office/drawing/2014/main" id="{035B64D6-B7B8-CEA2-BC69-EFE33B8D8F41}"/>
              </a:ext>
            </a:extLst>
          </p:cNvPr>
          <p:cNvSpPr>
            <a:spLocks noGrp="1"/>
          </p:cNvSpPr>
          <p:nvPr>
            <p:ph type="body" sz="quarter" idx="18"/>
          </p:nvPr>
        </p:nvSpPr>
        <p:spPr>
          <a:xfrm>
            <a:off x="8123998" y="4349749"/>
            <a:ext cx="3780000" cy="1512000"/>
          </a:xfrm>
          <a:solidFill>
            <a:schemeClr val="tx2"/>
          </a:solidFill>
        </p:spPr>
        <p:txBody>
          <a:bodyPr lIns="144000" tIns="144000" rIns="86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Picture Placeholder 13">
            <a:extLst>
              <a:ext uri="{FF2B5EF4-FFF2-40B4-BE49-F238E27FC236}">
                <a16:creationId xmlns:a16="http://schemas.microsoft.com/office/drawing/2014/main" id="{E05BC0A0-252A-35E7-B2CB-3206443D1B02}"/>
              </a:ext>
            </a:extLst>
          </p:cNvPr>
          <p:cNvSpPr>
            <a:spLocks noGrp="1"/>
          </p:cNvSpPr>
          <p:nvPr>
            <p:ph type="pic" sz="quarter" idx="19"/>
          </p:nvPr>
        </p:nvSpPr>
        <p:spPr>
          <a:xfrm>
            <a:off x="4206000" y="1224001"/>
            <a:ext cx="3780000" cy="3131999"/>
          </a:xfrm>
          <a:prstGeom prst="rect">
            <a:avLst/>
          </a:prstGeom>
          <a:solidFill>
            <a:schemeClr val="bg1">
              <a:lumMod val="95000"/>
            </a:schemeClr>
          </a:solidFill>
        </p:spPr>
        <p:txBody>
          <a:bodyPr/>
          <a:lstStyle>
            <a:lvl1pPr marL="0" indent="0">
              <a:buNone/>
              <a:defRPr/>
            </a:lvl1pPr>
          </a:lstStyle>
          <a:p>
            <a:endParaRPr lang="en-GB"/>
          </a:p>
        </p:txBody>
      </p:sp>
      <p:sp>
        <p:nvSpPr>
          <p:cNvPr id="11" name="Text Placeholder 16">
            <a:extLst>
              <a:ext uri="{FF2B5EF4-FFF2-40B4-BE49-F238E27FC236}">
                <a16:creationId xmlns:a16="http://schemas.microsoft.com/office/drawing/2014/main" id="{D6AE8B65-BD99-902C-E5AA-13EC50D89724}"/>
              </a:ext>
            </a:extLst>
          </p:cNvPr>
          <p:cNvSpPr>
            <a:spLocks noGrp="1"/>
          </p:cNvSpPr>
          <p:nvPr>
            <p:ph type="body" sz="quarter" idx="20"/>
          </p:nvPr>
        </p:nvSpPr>
        <p:spPr>
          <a:xfrm>
            <a:off x="4205999" y="4349749"/>
            <a:ext cx="3780000" cy="1512000"/>
          </a:xfrm>
          <a:solidFill>
            <a:schemeClr val="tx2"/>
          </a:solidFill>
        </p:spPr>
        <p:txBody>
          <a:bodyPr lIns="144000" tIns="144000" rIns="86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6850196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our Image Text Block – White">
    <p:bg>
      <p:bgPr>
        <a:solidFill>
          <a:schemeClr val="bg1"/>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288001"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tx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
        <p:nvSpPr>
          <p:cNvPr id="18" name="Text Placeholder 16">
            <a:extLst>
              <a:ext uri="{FF2B5EF4-FFF2-40B4-BE49-F238E27FC236}">
                <a16:creationId xmlns:a16="http://schemas.microsoft.com/office/drawing/2014/main" id="{E9E45238-781F-E0AC-9CFB-E644212637CD}"/>
              </a:ext>
            </a:extLst>
          </p:cNvPr>
          <p:cNvSpPr>
            <a:spLocks noGrp="1"/>
          </p:cNvSpPr>
          <p:nvPr>
            <p:ph type="body" sz="quarter" idx="16"/>
          </p:nvPr>
        </p:nvSpPr>
        <p:spPr>
          <a:xfrm>
            <a:off x="288000" y="4349749"/>
            <a:ext cx="2808000" cy="1512000"/>
          </a:xfrm>
          <a:solidFill>
            <a:schemeClr val="tx2"/>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Picture Placeholder 13">
            <a:extLst>
              <a:ext uri="{FF2B5EF4-FFF2-40B4-BE49-F238E27FC236}">
                <a16:creationId xmlns:a16="http://schemas.microsoft.com/office/drawing/2014/main" id="{2FA94617-1F90-5918-8DA2-14A982C2854D}"/>
              </a:ext>
            </a:extLst>
          </p:cNvPr>
          <p:cNvSpPr>
            <a:spLocks noGrp="1"/>
          </p:cNvSpPr>
          <p:nvPr>
            <p:ph type="pic" sz="quarter" idx="17"/>
          </p:nvPr>
        </p:nvSpPr>
        <p:spPr>
          <a:xfrm>
            <a:off x="9095999"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22" name="Text Placeholder 16">
            <a:extLst>
              <a:ext uri="{FF2B5EF4-FFF2-40B4-BE49-F238E27FC236}">
                <a16:creationId xmlns:a16="http://schemas.microsoft.com/office/drawing/2014/main" id="{035B64D6-B7B8-CEA2-BC69-EFE33B8D8F41}"/>
              </a:ext>
            </a:extLst>
          </p:cNvPr>
          <p:cNvSpPr>
            <a:spLocks noGrp="1"/>
          </p:cNvSpPr>
          <p:nvPr>
            <p:ph type="body" sz="quarter" idx="18"/>
          </p:nvPr>
        </p:nvSpPr>
        <p:spPr>
          <a:xfrm>
            <a:off x="9095998" y="4349749"/>
            <a:ext cx="2808000" cy="1512000"/>
          </a:xfrm>
          <a:solidFill>
            <a:schemeClr val="tx2"/>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Picture Placeholder 13">
            <a:extLst>
              <a:ext uri="{FF2B5EF4-FFF2-40B4-BE49-F238E27FC236}">
                <a16:creationId xmlns:a16="http://schemas.microsoft.com/office/drawing/2014/main" id="{E05BC0A0-252A-35E7-B2CB-3206443D1B02}"/>
              </a:ext>
            </a:extLst>
          </p:cNvPr>
          <p:cNvSpPr>
            <a:spLocks noGrp="1"/>
          </p:cNvSpPr>
          <p:nvPr>
            <p:ph type="pic" sz="quarter" idx="19"/>
          </p:nvPr>
        </p:nvSpPr>
        <p:spPr>
          <a:xfrm>
            <a:off x="3224000"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11" name="Text Placeholder 16">
            <a:extLst>
              <a:ext uri="{FF2B5EF4-FFF2-40B4-BE49-F238E27FC236}">
                <a16:creationId xmlns:a16="http://schemas.microsoft.com/office/drawing/2014/main" id="{D6AE8B65-BD99-902C-E5AA-13EC50D89724}"/>
              </a:ext>
            </a:extLst>
          </p:cNvPr>
          <p:cNvSpPr>
            <a:spLocks noGrp="1"/>
          </p:cNvSpPr>
          <p:nvPr>
            <p:ph type="body" sz="quarter" idx="20"/>
          </p:nvPr>
        </p:nvSpPr>
        <p:spPr>
          <a:xfrm>
            <a:off x="3223999" y="4349749"/>
            <a:ext cx="2808000" cy="1512000"/>
          </a:xfrm>
          <a:solidFill>
            <a:schemeClr val="tx2"/>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Picture Placeholder 13">
            <a:extLst>
              <a:ext uri="{FF2B5EF4-FFF2-40B4-BE49-F238E27FC236}">
                <a16:creationId xmlns:a16="http://schemas.microsoft.com/office/drawing/2014/main" id="{E95B51CC-6291-9FD8-D591-E5BD736C3BB8}"/>
              </a:ext>
            </a:extLst>
          </p:cNvPr>
          <p:cNvSpPr>
            <a:spLocks noGrp="1"/>
          </p:cNvSpPr>
          <p:nvPr>
            <p:ph type="pic" sz="quarter" idx="21"/>
          </p:nvPr>
        </p:nvSpPr>
        <p:spPr>
          <a:xfrm>
            <a:off x="6159999" y="1224001"/>
            <a:ext cx="2808000" cy="3131999"/>
          </a:xfrm>
          <a:prstGeom prst="rect">
            <a:avLst/>
          </a:prstGeom>
          <a:solidFill>
            <a:schemeClr val="bg1">
              <a:lumMod val="95000"/>
            </a:schemeClr>
          </a:solidFill>
        </p:spPr>
        <p:txBody>
          <a:bodyPr/>
          <a:lstStyle>
            <a:lvl1pPr marL="0" indent="0">
              <a:buNone/>
              <a:defRPr/>
            </a:lvl1pPr>
          </a:lstStyle>
          <a:p>
            <a:endParaRPr lang="en-GB"/>
          </a:p>
        </p:txBody>
      </p:sp>
      <p:sp>
        <p:nvSpPr>
          <p:cNvPr id="13" name="Text Placeholder 16">
            <a:extLst>
              <a:ext uri="{FF2B5EF4-FFF2-40B4-BE49-F238E27FC236}">
                <a16:creationId xmlns:a16="http://schemas.microsoft.com/office/drawing/2014/main" id="{A5D0CC28-F86F-18AD-E083-8977AFE22896}"/>
              </a:ext>
            </a:extLst>
          </p:cNvPr>
          <p:cNvSpPr>
            <a:spLocks noGrp="1"/>
          </p:cNvSpPr>
          <p:nvPr>
            <p:ph type="body" sz="quarter" idx="22"/>
          </p:nvPr>
        </p:nvSpPr>
        <p:spPr>
          <a:xfrm>
            <a:off x="6159998" y="4349749"/>
            <a:ext cx="2808000" cy="1512000"/>
          </a:xfrm>
          <a:solidFill>
            <a:schemeClr val="tx2"/>
          </a:solidFill>
        </p:spPr>
        <p:txBody>
          <a:bodyPr lIns="144000" tIns="144000" rIns="14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1519941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ote + Image – White">
    <p:bg>
      <p:bgPr>
        <a:solidFill>
          <a:schemeClr val="bg1"/>
        </a:solidFill>
        <a:effectLst/>
      </p:bgPr>
    </p:bg>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6858000"/>
          </a:xfrm>
          <a:prstGeom prst="rect">
            <a:avLst/>
          </a:prstGeom>
          <a:solidFill>
            <a:schemeClr val="bg1">
              <a:lumMod val="95000"/>
            </a:schemeClr>
          </a:solidFill>
        </p:spPr>
        <p:txBody>
          <a:bodyPr/>
          <a:lstStyle>
            <a:lvl1pPr marL="0" indent="0">
              <a:buNone/>
              <a:defRPr/>
            </a:lvl1pPr>
          </a:lstStyle>
          <a:p>
            <a:endParaRPr lang="en-GB"/>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hasCustomPrompt="1"/>
          </p:nvPr>
        </p:nvSpPr>
        <p:spPr>
          <a:xfrm>
            <a:off x="288000" y="1224000"/>
            <a:ext cx="5400000" cy="4373563"/>
          </a:xfrm>
          <a:prstGeom prst="rect">
            <a:avLst/>
          </a:prstGeom>
        </p:spPr>
        <p:txBody>
          <a:bodyPr anchor="ctr" anchorCtr="0"/>
          <a:lstStyle>
            <a:lvl1pPr marL="0" indent="0" algn="ctr">
              <a:buNone/>
              <a:defRPr sz="1800">
                <a:solidFill>
                  <a:schemeClr val="tx1"/>
                </a:solidFill>
                <a:latin typeface="+mn-lt"/>
              </a:defRPr>
            </a:lvl1pPr>
            <a:lvl2pPr marL="0" indent="0" algn="ctr">
              <a:spcBef>
                <a:spcPts val="1500"/>
              </a:spcBef>
              <a:buNone/>
              <a:defRPr b="1" i="0" cap="all" baseline="0">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‘Quote text goes here’</a:t>
            </a:r>
          </a:p>
          <a:p>
            <a:pPr lvl="1"/>
            <a:r>
              <a:rPr lang="en-GB"/>
              <a:t>Second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Tree>
    <p:extLst>
      <p:ext uri="{BB962C8B-B14F-4D97-AF65-F5344CB8AC3E}">
        <p14:creationId xmlns:p14="http://schemas.microsoft.com/office/powerpoint/2010/main" val="10724452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ivider Slide –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3415-9ABB-468D-8000-D4709829BACC}"/>
              </a:ext>
            </a:extLst>
          </p:cNvPr>
          <p:cNvSpPr>
            <a:spLocks noGrp="1"/>
          </p:cNvSpPr>
          <p:nvPr>
            <p:ph type="title" hasCustomPrompt="1"/>
          </p:nvPr>
        </p:nvSpPr>
        <p:spPr>
          <a:xfrm>
            <a:off x="212400" y="2808000"/>
            <a:ext cx="11764800" cy="751872"/>
          </a:xfrm>
          <a:prstGeom prst="rect">
            <a:avLst/>
          </a:prstGeom>
        </p:spPr>
        <p:txBody>
          <a:bodyPr anchor="ctr" anchorCtr="0"/>
          <a:lstStyle>
            <a:lvl1pPr algn="ctr">
              <a:lnSpc>
                <a:spcPct val="105000"/>
              </a:lnSpc>
              <a:defRPr sz="5000" cap="none" baseline="0">
                <a:solidFill>
                  <a:schemeClr val="tx1"/>
                </a:solidFill>
              </a:defRPr>
            </a:lvl1pPr>
          </a:lstStyle>
          <a:p>
            <a:r>
              <a:rPr lang="en-US"/>
              <a:t>Divider headline</a:t>
            </a:r>
            <a:endParaRPr lang="en-GB"/>
          </a:p>
        </p:txBody>
      </p:sp>
      <p:sp>
        <p:nvSpPr>
          <p:cNvPr id="4" name="Footer Placeholder 4">
            <a:extLst>
              <a:ext uri="{FF2B5EF4-FFF2-40B4-BE49-F238E27FC236}">
                <a16:creationId xmlns:a16="http://schemas.microsoft.com/office/drawing/2014/main" id="{30047339-7B32-1229-E1D9-4CE9FB6205E2}"/>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12" name="Slide Number Placeholder 5">
            <a:extLst>
              <a:ext uri="{FF2B5EF4-FFF2-40B4-BE49-F238E27FC236}">
                <a16:creationId xmlns:a16="http://schemas.microsoft.com/office/drawing/2014/main" id="{FF7CB1C1-CD15-C2DF-A1E2-7D4A1AADF691}"/>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15" name="object 83">
            <a:extLst>
              <a:ext uri="{FF2B5EF4-FFF2-40B4-BE49-F238E27FC236}">
                <a16:creationId xmlns:a16="http://schemas.microsoft.com/office/drawing/2014/main" id="{D9234D20-FB61-CEDE-20CC-69E88B4FB93B}"/>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Tree>
    <p:extLst>
      <p:ext uri="{BB962C8B-B14F-4D97-AF65-F5344CB8AC3E}">
        <p14:creationId xmlns:p14="http://schemas.microsoft.com/office/powerpoint/2010/main" val="3885140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am Four – White">
    <p:bg>
      <p:bgPr>
        <a:solidFill>
          <a:schemeClr val="bg1"/>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tx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
        <p:nvSpPr>
          <p:cNvPr id="31" name="Picture Placeholder 12">
            <a:extLst>
              <a:ext uri="{FF2B5EF4-FFF2-40B4-BE49-F238E27FC236}">
                <a16:creationId xmlns:a16="http://schemas.microsoft.com/office/drawing/2014/main" id="{A33F9058-2F19-BA78-F73E-6247CE98E558}"/>
              </a:ext>
            </a:extLst>
          </p:cNvPr>
          <p:cNvSpPr>
            <a:spLocks noGrp="1"/>
          </p:cNvSpPr>
          <p:nvPr>
            <p:ph type="pic" sz="quarter" idx="16"/>
          </p:nvPr>
        </p:nvSpPr>
        <p:spPr>
          <a:xfrm>
            <a:off x="367114"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2" name="Picture Placeholder 12">
            <a:extLst>
              <a:ext uri="{FF2B5EF4-FFF2-40B4-BE49-F238E27FC236}">
                <a16:creationId xmlns:a16="http://schemas.microsoft.com/office/drawing/2014/main" id="{80830797-0926-92BE-B916-8A1095E84825}"/>
              </a:ext>
            </a:extLst>
          </p:cNvPr>
          <p:cNvSpPr>
            <a:spLocks noGrp="1"/>
          </p:cNvSpPr>
          <p:nvPr>
            <p:ph type="pic" sz="quarter" idx="17"/>
          </p:nvPr>
        </p:nvSpPr>
        <p:spPr>
          <a:xfrm>
            <a:off x="3303783"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3" name="Picture Placeholder 12">
            <a:extLst>
              <a:ext uri="{FF2B5EF4-FFF2-40B4-BE49-F238E27FC236}">
                <a16:creationId xmlns:a16="http://schemas.microsoft.com/office/drawing/2014/main" id="{A6F3CF4D-4DAC-5183-1166-D6B479059CE7}"/>
              </a:ext>
            </a:extLst>
          </p:cNvPr>
          <p:cNvSpPr>
            <a:spLocks noGrp="1"/>
          </p:cNvSpPr>
          <p:nvPr>
            <p:ph type="pic" sz="quarter" idx="18"/>
          </p:nvPr>
        </p:nvSpPr>
        <p:spPr>
          <a:xfrm>
            <a:off x="9177121"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4" name="Picture Placeholder 12">
            <a:extLst>
              <a:ext uri="{FF2B5EF4-FFF2-40B4-BE49-F238E27FC236}">
                <a16:creationId xmlns:a16="http://schemas.microsoft.com/office/drawing/2014/main" id="{A477D485-CCB3-1F6B-543D-0A804E418098}"/>
              </a:ext>
            </a:extLst>
          </p:cNvPr>
          <p:cNvSpPr>
            <a:spLocks noGrp="1"/>
          </p:cNvSpPr>
          <p:nvPr>
            <p:ph type="pic" sz="quarter" idx="19"/>
          </p:nvPr>
        </p:nvSpPr>
        <p:spPr>
          <a:xfrm>
            <a:off x="6240452" y="1733042"/>
            <a:ext cx="2647764" cy="2647764"/>
          </a:xfrm>
          <a:prstGeom prst="ellipse">
            <a:avLst/>
          </a:prstGeom>
          <a:solidFill>
            <a:schemeClr val="bg1">
              <a:lumMod val="95000"/>
            </a:schemeClr>
          </a:solidFill>
        </p:spPr>
        <p:txBody>
          <a:bodyPr/>
          <a:lstStyle>
            <a:lvl1pPr marL="0" indent="0">
              <a:buNone/>
              <a:defRPr/>
            </a:lvl1pPr>
          </a:lstStyle>
          <a:p>
            <a:endParaRPr lang="en-GB"/>
          </a:p>
        </p:txBody>
      </p:sp>
      <p:sp>
        <p:nvSpPr>
          <p:cNvPr id="35" name="Text Placeholder 26">
            <a:extLst>
              <a:ext uri="{FF2B5EF4-FFF2-40B4-BE49-F238E27FC236}">
                <a16:creationId xmlns:a16="http://schemas.microsoft.com/office/drawing/2014/main" id="{5BCA238E-F0C9-C26B-EB0B-60D2E814B60D}"/>
              </a:ext>
            </a:extLst>
          </p:cNvPr>
          <p:cNvSpPr>
            <a:spLocks noGrp="1"/>
          </p:cNvSpPr>
          <p:nvPr>
            <p:ph type="body" sz="quarter" idx="20" hasCustomPrompt="1"/>
          </p:nvPr>
        </p:nvSpPr>
        <p:spPr>
          <a:xfrm>
            <a:off x="3547665" y="4621213"/>
            <a:ext cx="2160000" cy="679450"/>
          </a:xfrm>
        </p:spPr>
        <p:txBody>
          <a:bodyPr/>
          <a:lstStyle>
            <a:lvl1pPr marL="0" indent="0" algn="ctr">
              <a:spcBef>
                <a:spcPts val="200"/>
              </a:spcBef>
              <a:buNone/>
              <a:defRPr sz="900" b="1" i="0" cap="all" baseline="0">
                <a:solidFill>
                  <a:schemeClr val="tx1"/>
                </a:solidFill>
              </a:defRPr>
            </a:lvl1pPr>
            <a:lvl2pPr marL="0" indent="0" algn="ctr">
              <a:spcBef>
                <a:spcPts val="200"/>
              </a:spcBef>
              <a:buNone/>
              <a:defRPr sz="900">
                <a:solidFill>
                  <a:schemeClr val="tx1"/>
                </a:solidFill>
              </a:defRPr>
            </a:lvl2pPr>
          </a:lstStyle>
          <a:p>
            <a:pPr lvl="0"/>
            <a:r>
              <a:rPr lang="en-GB"/>
              <a:t>Add name – indent to text style</a:t>
            </a:r>
          </a:p>
          <a:p>
            <a:pPr lvl="1"/>
            <a:r>
              <a:rPr lang="en-GB"/>
              <a:t>Second level</a:t>
            </a:r>
          </a:p>
        </p:txBody>
      </p:sp>
      <p:sp>
        <p:nvSpPr>
          <p:cNvPr id="36" name="Text Placeholder 26">
            <a:extLst>
              <a:ext uri="{FF2B5EF4-FFF2-40B4-BE49-F238E27FC236}">
                <a16:creationId xmlns:a16="http://schemas.microsoft.com/office/drawing/2014/main" id="{37081CF7-D3EE-C6CE-7D41-ED7F8B37B077}"/>
              </a:ext>
            </a:extLst>
          </p:cNvPr>
          <p:cNvSpPr>
            <a:spLocks noGrp="1"/>
          </p:cNvSpPr>
          <p:nvPr>
            <p:ph type="body" sz="quarter" idx="21" hasCustomPrompt="1"/>
          </p:nvPr>
        </p:nvSpPr>
        <p:spPr>
          <a:xfrm>
            <a:off x="610996" y="4621213"/>
            <a:ext cx="2160000" cy="679450"/>
          </a:xfrm>
        </p:spPr>
        <p:txBody>
          <a:bodyPr/>
          <a:lstStyle>
            <a:lvl1pPr marL="0" indent="0" algn="ctr">
              <a:spcBef>
                <a:spcPts val="200"/>
              </a:spcBef>
              <a:buNone/>
              <a:defRPr sz="900" b="1" i="0" cap="all" baseline="0">
                <a:solidFill>
                  <a:schemeClr val="tx1"/>
                </a:solidFill>
              </a:defRPr>
            </a:lvl1pPr>
            <a:lvl2pPr marL="0" indent="0" algn="ctr">
              <a:spcBef>
                <a:spcPts val="200"/>
              </a:spcBef>
              <a:buNone/>
              <a:defRPr sz="900">
                <a:solidFill>
                  <a:schemeClr val="tx1"/>
                </a:solidFill>
              </a:defRPr>
            </a:lvl2pPr>
          </a:lstStyle>
          <a:p>
            <a:pPr lvl="0"/>
            <a:r>
              <a:rPr lang="en-GB"/>
              <a:t>Add name – indent to text style</a:t>
            </a:r>
          </a:p>
          <a:p>
            <a:pPr lvl="1"/>
            <a:r>
              <a:rPr lang="en-GB"/>
              <a:t>Second level</a:t>
            </a:r>
          </a:p>
        </p:txBody>
      </p:sp>
      <p:sp>
        <p:nvSpPr>
          <p:cNvPr id="37" name="Text Placeholder 26">
            <a:extLst>
              <a:ext uri="{FF2B5EF4-FFF2-40B4-BE49-F238E27FC236}">
                <a16:creationId xmlns:a16="http://schemas.microsoft.com/office/drawing/2014/main" id="{D3DF5F59-F59E-9A9E-88DD-BABDD1AD4CCF}"/>
              </a:ext>
            </a:extLst>
          </p:cNvPr>
          <p:cNvSpPr>
            <a:spLocks noGrp="1"/>
          </p:cNvSpPr>
          <p:nvPr>
            <p:ph type="body" sz="quarter" idx="22" hasCustomPrompt="1"/>
          </p:nvPr>
        </p:nvSpPr>
        <p:spPr>
          <a:xfrm>
            <a:off x="9421003" y="4621213"/>
            <a:ext cx="2160000" cy="679450"/>
          </a:xfrm>
        </p:spPr>
        <p:txBody>
          <a:bodyPr/>
          <a:lstStyle>
            <a:lvl1pPr marL="0" indent="0" algn="ctr">
              <a:spcBef>
                <a:spcPts val="200"/>
              </a:spcBef>
              <a:buNone/>
              <a:defRPr sz="900" b="1" i="0" cap="all" baseline="0">
                <a:solidFill>
                  <a:schemeClr val="tx1"/>
                </a:solidFill>
              </a:defRPr>
            </a:lvl1pPr>
            <a:lvl2pPr marL="0" indent="0" algn="ctr">
              <a:spcBef>
                <a:spcPts val="200"/>
              </a:spcBef>
              <a:buNone/>
              <a:defRPr sz="900">
                <a:solidFill>
                  <a:schemeClr val="tx1"/>
                </a:solidFill>
              </a:defRPr>
            </a:lvl2pPr>
          </a:lstStyle>
          <a:p>
            <a:pPr lvl="0"/>
            <a:r>
              <a:rPr lang="en-GB"/>
              <a:t>Add name – indent to text style</a:t>
            </a:r>
          </a:p>
          <a:p>
            <a:pPr lvl="1"/>
            <a:r>
              <a:rPr lang="en-GB"/>
              <a:t>Second level</a:t>
            </a:r>
          </a:p>
        </p:txBody>
      </p:sp>
      <p:sp>
        <p:nvSpPr>
          <p:cNvPr id="38" name="Text Placeholder 26">
            <a:extLst>
              <a:ext uri="{FF2B5EF4-FFF2-40B4-BE49-F238E27FC236}">
                <a16:creationId xmlns:a16="http://schemas.microsoft.com/office/drawing/2014/main" id="{AA837080-4286-4D77-E78C-CC13C164B3E6}"/>
              </a:ext>
            </a:extLst>
          </p:cNvPr>
          <p:cNvSpPr>
            <a:spLocks noGrp="1"/>
          </p:cNvSpPr>
          <p:nvPr>
            <p:ph type="body" sz="quarter" idx="23" hasCustomPrompt="1"/>
          </p:nvPr>
        </p:nvSpPr>
        <p:spPr>
          <a:xfrm>
            <a:off x="6484334" y="4621213"/>
            <a:ext cx="2160000" cy="679450"/>
          </a:xfrm>
        </p:spPr>
        <p:txBody>
          <a:bodyPr/>
          <a:lstStyle>
            <a:lvl1pPr marL="0" indent="0" algn="ctr">
              <a:spcBef>
                <a:spcPts val="200"/>
              </a:spcBef>
              <a:buNone/>
              <a:defRPr sz="900" b="1" i="0" cap="all" baseline="0">
                <a:solidFill>
                  <a:schemeClr val="tx1"/>
                </a:solidFill>
              </a:defRPr>
            </a:lvl1pPr>
            <a:lvl2pPr marL="0" indent="0" algn="ctr">
              <a:spcBef>
                <a:spcPts val="200"/>
              </a:spcBef>
              <a:buNone/>
              <a:defRPr sz="900">
                <a:solidFill>
                  <a:schemeClr val="tx1"/>
                </a:solidFill>
              </a:defRPr>
            </a:lvl2pPr>
          </a:lstStyle>
          <a:p>
            <a:pPr lvl="0"/>
            <a:r>
              <a:rPr lang="en-GB"/>
              <a:t>Add name – indent to text style</a:t>
            </a:r>
          </a:p>
          <a:p>
            <a:pPr lvl="1"/>
            <a:r>
              <a:rPr lang="en-GB"/>
              <a:t>Second level</a:t>
            </a:r>
          </a:p>
        </p:txBody>
      </p:sp>
    </p:spTree>
    <p:extLst>
      <p:ext uri="{BB962C8B-B14F-4D97-AF65-F5344CB8AC3E}">
        <p14:creationId xmlns:p14="http://schemas.microsoft.com/office/powerpoint/2010/main" val="19076992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am Multi – White">
    <p:bg>
      <p:bgPr>
        <a:solidFill>
          <a:schemeClr val="bg1"/>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tx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tx1"/>
                </a:solidFill>
              </a:rPr>
              <a:t>© The Trustees of the Natural History Museum, London</a:t>
            </a:r>
          </a:p>
        </p:txBody>
      </p:sp>
      <p:sp>
        <p:nvSpPr>
          <p:cNvPr id="31" name="Picture Placeholder 12">
            <a:extLst>
              <a:ext uri="{FF2B5EF4-FFF2-40B4-BE49-F238E27FC236}">
                <a16:creationId xmlns:a16="http://schemas.microsoft.com/office/drawing/2014/main" id="{A33F9058-2F19-BA78-F73E-6247CE98E558}"/>
              </a:ext>
            </a:extLst>
          </p:cNvPr>
          <p:cNvSpPr>
            <a:spLocks noGrp="1"/>
          </p:cNvSpPr>
          <p:nvPr>
            <p:ph type="pic" sz="quarter" idx="16"/>
          </p:nvPr>
        </p:nvSpPr>
        <p:spPr>
          <a:xfrm>
            <a:off x="702053"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36" name="Text Placeholder 26">
            <a:extLst>
              <a:ext uri="{FF2B5EF4-FFF2-40B4-BE49-F238E27FC236}">
                <a16:creationId xmlns:a16="http://schemas.microsoft.com/office/drawing/2014/main" id="{37081CF7-D3EE-C6CE-7D41-ED7F8B37B077}"/>
              </a:ext>
            </a:extLst>
          </p:cNvPr>
          <p:cNvSpPr>
            <a:spLocks noGrp="1"/>
          </p:cNvSpPr>
          <p:nvPr>
            <p:ph type="body" sz="quarter" idx="21" hasCustomPrompt="1"/>
          </p:nvPr>
        </p:nvSpPr>
        <p:spPr>
          <a:xfrm>
            <a:off x="748136" y="3178074"/>
            <a:ext cx="1800000" cy="167038"/>
          </a:xfrm>
        </p:spPr>
        <p:txBody>
          <a:bodyPr/>
          <a:lstStyle>
            <a:lvl1pPr marL="0" indent="0" algn="ctr">
              <a:spcBef>
                <a:spcPts val="200"/>
              </a:spcBef>
              <a:buNone/>
              <a:defRPr sz="900" b="1" i="0" cap="all" baseline="0">
                <a:solidFill>
                  <a:schemeClr val="tx1"/>
                </a:solidFill>
              </a:defRPr>
            </a:lvl1pPr>
            <a:lvl2pPr marL="0" indent="0" algn="ctr">
              <a:spcBef>
                <a:spcPts val="200"/>
              </a:spcBef>
              <a:buNone/>
              <a:defRPr sz="900">
                <a:solidFill>
                  <a:schemeClr val="bg1"/>
                </a:solidFill>
              </a:defRPr>
            </a:lvl2pPr>
          </a:lstStyle>
          <a:p>
            <a:pPr lvl="0"/>
            <a:r>
              <a:rPr lang="en-GB"/>
              <a:t>Name Surname</a:t>
            </a:r>
          </a:p>
        </p:txBody>
      </p:sp>
      <p:sp>
        <p:nvSpPr>
          <p:cNvPr id="17" name="Picture Placeholder 12">
            <a:extLst>
              <a:ext uri="{FF2B5EF4-FFF2-40B4-BE49-F238E27FC236}">
                <a16:creationId xmlns:a16="http://schemas.microsoft.com/office/drawing/2014/main" id="{4933802C-580C-0683-3391-D6BBE13D2A39}"/>
              </a:ext>
            </a:extLst>
          </p:cNvPr>
          <p:cNvSpPr>
            <a:spLocks noGrp="1"/>
          </p:cNvSpPr>
          <p:nvPr>
            <p:ph type="pic" sz="quarter" idx="25"/>
          </p:nvPr>
        </p:nvSpPr>
        <p:spPr>
          <a:xfrm>
            <a:off x="2928864"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18" name="Picture Placeholder 12">
            <a:extLst>
              <a:ext uri="{FF2B5EF4-FFF2-40B4-BE49-F238E27FC236}">
                <a16:creationId xmlns:a16="http://schemas.microsoft.com/office/drawing/2014/main" id="{0ECA70E0-B1C9-CBB7-2033-67AF8D6403B0}"/>
              </a:ext>
            </a:extLst>
          </p:cNvPr>
          <p:cNvSpPr>
            <a:spLocks noGrp="1"/>
          </p:cNvSpPr>
          <p:nvPr>
            <p:ph type="pic" sz="quarter" idx="26"/>
          </p:nvPr>
        </p:nvSpPr>
        <p:spPr>
          <a:xfrm>
            <a:off x="2928864"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19" name="Picture Placeholder 12">
            <a:extLst>
              <a:ext uri="{FF2B5EF4-FFF2-40B4-BE49-F238E27FC236}">
                <a16:creationId xmlns:a16="http://schemas.microsoft.com/office/drawing/2014/main" id="{DD5702B0-25CB-0851-1407-B72F76D24FD8}"/>
              </a:ext>
            </a:extLst>
          </p:cNvPr>
          <p:cNvSpPr>
            <a:spLocks noGrp="1"/>
          </p:cNvSpPr>
          <p:nvPr>
            <p:ph type="pic" sz="quarter" idx="27"/>
          </p:nvPr>
        </p:nvSpPr>
        <p:spPr>
          <a:xfrm>
            <a:off x="5145263"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0" name="Picture Placeholder 12">
            <a:extLst>
              <a:ext uri="{FF2B5EF4-FFF2-40B4-BE49-F238E27FC236}">
                <a16:creationId xmlns:a16="http://schemas.microsoft.com/office/drawing/2014/main" id="{EDCDE10F-F980-EA53-FF5A-7CFC0C73BF26}"/>
              </a:ext>
            </a:extLst>
          </p:cNvPr>
          <p:cNvSpPr>
            <a:spLocks noGrp="1"/>
          </p:cNvSpPr>
          <p:nvPr>
            <p:ph type="pic" sz="quarter" idx="28"/>
          </p:nvPr>
        </p:nvSpPr>
        <p:spPr>
          <a:xfrm>
            <a:off x="5145263"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1" name="Picture Placeholder 12">
            <a:extLst>
              <a:ext uri="{FF2B5EF4-FFF2-40B4-BE49-F238E27FC236}">
                <a16:creationId xmlns:a16="http://schemas.microsoft.com/office/drawing/2014/main" id="{94F89BF8-DAE1-97AE-8A31-8C7D027DC132}"/>
              </a:ext>
            </a:extLst>
          </p:cNvPr>
          <p:cNvSpPr>
            <a:spLocks noGrp="1"/>
          </p:cNvSpPr>
          <p:nvPr>
            <p:ph type="pic" sz="quarter" idx="29"/>
          </p:nvPr>
        </p:nvSpPr>
        <p:spPr>
          <a:xfrm>
            <a:off x="7360429"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2" name="Picture Placeholder 12">
            <a:extLst>
              <a:ext uri="{FF2B5EF4-FFF2-40B4-BE49-F238E27FC236}">
                <a16:creationId xmlns:a16="http://schemas.microsoft.com/office/drawing/2014/main" id="{B74C72E1-39F3-FEBB-8F16-D27F2FD168AE}"/>
              </a:ext>
            </a:extLst>
          </p:cNvPr>
          <p:cNvSpPr>
            <a:spLocks noGrp="1"/>
          </p:cNvSpPr>
          <p:nvPr>
            <p:ph type="pic" sz="quarter" idx="30"/>
          </p:nvPr>
        </p:nvSpPr>
        <p:spPr>
          <a:xfrm>
            <a:off x="7360429"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3" name="Picture Placeholder 12">
            <a:extLst>
              <a:ext uri="{FF2B5EF4-FFF2-40B4-BE49-F238E27FC236}">
                <a16:creationId xmlns:a16="http://schemas.microsoft.com/office/drawing/2014/main" id="{B602F024-0656-78B3-3BF3-AAE2FD754423}"/>
              </a:ext>
            </a:extLst>
          </p:cNvPr>
          <p:cNvSpPr>
            <a:spLocks noGrp="1"/>
          </p:cNvSpPr>
          <p:nvPr>
            <p:ph type="pic" sz="quarter" idx="31"/>
          </p:nvPr>
        </p:nvSpPr>
        <p:spPr>
          <a:xfrm>
            <a:off x="9614232" y="1157013"/>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4" name="Picture Placeholder 12">
            <a:extLst>
              <a:ext uri="{FF2B5EF4-FFF2-40B4-BE49-F238E27FC236}">
                <a16:creationId xmlns:a16="http://schemas.microsoft.com/office/drawing/2014/main" id="{E8301D06-D8A3-3A42-1856-40114E391608}"/>
              </a:ext>
            </a:extLst>
          </p:cNvPr>
          <p:cNvSpPr>
            <a:spLocks noGrp="1"/>
          </p:cNvSpPr>
          <p:nvPr>
            <p:ph type="pic" sz="quarter" idx="32"/>
          </p:nvPr>
        </p:nvSpPr>
        <p:spPr>
          <a:xfrm>
            <a:off x="9614232"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
        <p:nvSpPr>
          <p:cNvPr id="25" name="Text Placeholder 26">
            <a:extLst>
              <a:ext uri="{FF2B5EF4-FFF2-40B4-BE49-F238E27FC236}">
                <a16:creationId xmlns:a16="http://schemas.microsoft.com/office/drawing/2014/main" id="{0FA54B0B-3B33-D584-05C4-C6781B80A20C}"/>
              </a:ext>
            </a:extLst>
          </p:cNvPr>
          <p:cNvSpPr>
            <a:spLocks noGrp="1"/>
          </p:cNvSpPr>
          <p:nvPr>
            <p:ph type="body" sz="quarter" idx="33" hasCustomPrompt="1"/>
          </p:nvPr>
        </p:nvSpPr>
        <p:spPr>
          <a:xfrm>
            <a:off x="748136" y="5740969"/>
            <a:ext cx="1800000" cy="167038"/>
          </a:xfrm>
        </p:spPr>
        <p:txBody>
          <a:bodyPr/>
          <a:lstStyle>
            <a:lvl1pPr marL="0" indent="0" algn="ctr">
              <a:spcBef>
                <a:spcPts val="200"/>
              </a:spcBef>
              <a:buNone/>
              <a:defRPr sz="900" b="1" i="0" cap="all" baseline="0">
                <a:solidFill>
                  <a:schemeClr val="tx1"/>
                </a:solidFill>
              </a:defRPr>
            </a:lvl1pPr>
            <a:lvl2pPr marL="0" indent="0" algn="ctr">
              <a:spcBef>
                <a:spcPts val="200"/>
              </a:spcBef>
              <a:buNone/>
              <a:defRPr sz="900">
                <a:solidFill>
                  <a:schemeClr val="bg1"/>
                </a:solidFill>
              </a:defRPr>
            </a:lvl2pPr>
          </a:lstStyle>
          <a:p>
            <a:pPr lvl="0"/>
            <a:r>
              <a:rPr lang="en-GB"/>
              <a:t>Name Surname</a:t>
            </a:r>
          </a:p>
        </p:txBody>
      </p:sp>
      <p:sp>
        <p:nvSpPr>
          <p:cNvPr id="26" name="Text Placeholder 26">
            <a:extLst>
              <a:ext uri="{FF2B5EF4-FFF2-40B4-BE49-F238E27FC236}">
                <a16:creationId xmlns:a16="http://schemas.microsoft.com/office/drawing/2014/main" id="{0F615FC5-608D-2E8E-A2C2-08B43089FB9F}"/>
              </a:ext>
            </a:extLst>
          </p:cNvPr>
          <p:cNvSpPr>
            <a:spLocks noGrp="1"/>
          </p:cNvSpPr>
          <p:nvPr>
            <p:ph type="body" sz="quarter" idx="34" hasCustomPrompt="1"/>
          </p:nvPr>
        </p:nvSpPr>
        <p:spPr>
          <a:xfrm>
            <a:off x="2974947" y="3178074"/>
            <a:ext cx="1800000" cy="167038"/>
          </a:xfrm>
        </p:spPr>
        <p:txBody>
          <a:bodyPr/>
          <a:lstStyle>
            <a:lvl1pPr marL="0" indent="0" algn="ctr">
              <a:spcBef>
                <a:spcPts val="200"/>
              </a:spcBef>
              <a:buNone/>
              <a:defRPr sz="900" b="1" i="0" cap="all" baseline="0">
                <a:solidFill>
                  <a:schemeClr val="tx1"/>
                </a:solidFill>
              </a:defRPr>
            </a:lvl1pPr>
            <a:lvl2pPr marL="0" indent="0" algn="ctr">
              <a:spcBef>
                <a:spcPts val="200"/>
              </a:spcBef>
              <a:buNone/>
              <a:defRPr sz="900">
                <a:solidFill>
                  <a:schemeClr val="bg1"/>
                </a:solidFill>
              </a:defRPr>
            </a:lvl2pPr>
          </a:lstStyle>
          <a:p>
            <a:pPr lvl="0"/>
            <a:r>
              <a:rPr lang="en-GB"/>
              <a:t>Name Surname</a:t>
            </a:r>
          </a:p>
        </p:txBody>
      </p:sp>
      <p:sp>
        <p:nvSpPr>
          <p:cNvPr id="27" name="Text Placeholder 26">
            <a:extLst>
              <a:ext uri="{FF2B5EF4-FFF2-40B4-BE49-F238E27FC236}">
                <a16:creationId xmlns:a16="http://schemas.microsoft.com/office/drawing/2014/main" id="{F5D6178A-390E-ED5C-0F83-62269046DB1A}"/>
              </a:ext>
            </a:extLst>
          </p:cNvPr>
          <p:cNvSpPr>
            <a:spLocks noGrp="1"/>
          </p:cNvSpPr>
          <p:nvPr>
            <p:ph type="body" sz="quarter" idx="35" hasCustomPrompt="1"/>
          </p:nvPr>
        </p:nvSpPr>
        <p:spPr>
          <a:xfrm>
            <a:off x="2974947" y="5740969"/>
            <a:ext cx="1800000" cy="167038"/>
          </a:xfrm>
        </p:spPr>
        <p:txBody>
          <a:bodyPr/>
          <a:lstStyle>
            <a:lvl1pPr marL="0" indent="0" algn="ctr">
              <a:spcBef>
                <a:spcPts val="200"/>
              </a:spcBef>
              <a:buNone/>
              <a:defRPr sz="900" b="1" i="0" cap="all" baseline="0">
                <a:solidFill>
                  <a:schemeClr val="tx1"/>
                </a:solidFill>
              </a:defRPr>
            </a:lvl1pPr>
            <a:lvl2pPr marL="0" indent="0" algn="ctr">
              <a:spcBef>
                <a:spcPts val="200"/>
              </a:spcBef>
              <a:buNone/>
              <a:defRPr sz="900">
                <a:solidFill>
                  <a:schemeClr val="bg1"/>
                </a:solidFill>
              </a:defRPr>
            </a:lvl2pPr>
          </a:lstStyle>
          <a:p>
            <a:pPr lvl="0"/>
            <a:r>
              <a:rPr lang="en-GB"/>
              <a:t>Name Surname</a:t>
            </a:r>
          </a:p>
        </p:txBody>
      </p:sp>
      <p:sp>
        <p:nvSpPr>
          <p:cNvPr id="28" name="Text Placeholder 26">
            <a:extLst>
              <a:ext uri="{FF2B5EF4-FFF2-40B4-BE49-F238E27FC236}">
                <a16:creationId xmlns:a16="http://schemas.microsoft.com/office/drawing/2014/main" id="{AC83422F-AB55-2C1F-B15E-6E7F62B514E1}"/>
              </a:ext>
            </a:extLst>
          </p:cNvPr>
          <p:cNvSpPr>
            <a:spLocks noGrp="1"/>
          </p:cNvSpPr>
          <p:nvPr>
            <p:ph type="body" sz="quarter" idx="36" hasCustomPrompt="1"/>
          </p:nvPr>
        </p:nvSpPr>
        <p:spPr>
          <a:xfrm>
            <a:off x="5191346" y="3178074"/>
            <a:ext cx="1800000" cy="167038"/>
          </a:xfrm>
        </p:spPr>
        <p:txBody>
          <a:bodyPr/>
          <a:lstStyle>
            <a:lvl1pPr marL="0" indent="0" algn="ctr">
              <a:spcBef>
                <a:spcPts val="200"/>
              </a:spcBef>
              <a:buNone/>
              <a:defRPr sz="900" b="1" i="0" cap="all" baseline="0">
                <a:solidFill>
                  <a:schemeClr val="tx1"/>
                </a:solidFill>
              </a:defRPr>
            </a:lvl1pPr>
            <a:lvl2pPr marL="0" indent="0" algn="ctr">
              <a:spcBef>
                <a:spcPts val="200"/>
              </a:spcBef>
              <a:buNone/>
              <a:defRPr sz="900">
                <a:solidFill>
                  <a:schemeClr val="bg1"/>
                </a:solidFill>
              </a:defRPr>
            </a:lvl2pPr>
          </a:lstStyle>
          <a:p>
            <a:pPr lvl="0"/>
            <a:r>
              <a:rPr lang="en-GB"/>
              <a:t>Name Surname</a:t>
            </a:r>
          </a:p>
        </p:txBody>
      </p:sp>
      <p:sp>
        <p:nvSpPr>
          <p:cNvPr id="29" name="Text Placeholder 26">
            <a:extLst>
              <a:ext uri="{FF2B5EF4-FFF2-40B4-BE49-F238E27FC236}">
                <a16:creationId xmlns:a16="http://schemas.microsoft.com/office/drawing/2014/main" id="{A4769D8B-2DD3-D461-0C9C-B3C871D60E39}"/>
              </a:ext>
            </a:extLst>
          </p:cNvPr>
          <p:cNvSpPr>
            <a:spLocks noGrp="1"/>
          </p:cNvSpPr>
          <p:nvPr>
            <p:ph type="body" sz="quarter" idx="37" hasCustomPrompt="1"/>
          </p:nvPr>
        </p:nvSpPr>
        <p:spPr>
          <a:xfrm>
            <a:off x="5191346" y="5740969"/>
            <a:ext cx="1800000" cy="167038"/>
          </a:xfrm>
        </p:spPr>
        <p:txBody>
          <a:bodyPr/>
          <a:lstStyle>
            <a:lvl1pPr marL="0" indent="0" algn="ctr">
              <a:spcBef>
                <a:spcPts val="200"/>
              </a:spcBef>
              <a:buNone/>
              <a:defRPr sz="900" b="1" i="0" cap="all" baseline="0">
                <a:solidFill>
                  <a:schemeClr val="tx1"/>
                </a:solidFill>
              </a:defRPr>
            </a:lvl1pPr>
            <a:lvl2pPr marL="0" indent="0" algn="ctr">
              <a:spcBef>
                <a:spcPts val="200"/>
              </a:spcBef>
              <a:buNone/>
              <a:defRPr sz="900">
                <a:solidFill>
                  <a:schemeClr val="bg1"/>
                </a:solidFill>
              </a:defRPr>
            </a:lvl2pPr>
          </a:lstStyle>
          <a:p>
            <a:pPr lvl="0"/>
            <a:r>
              <a:rPr lang="en-GB"/>
              <a:t>Name Surname</a:t>
            </a:r>
          </a:p>
        </p:txBody>
      </p:sp>
      <p:sp>
        <p:nvSpPr>
          <p:cNvPr id="30" name="Text Placeholder 26">
            <a:extLst>
              <a:ext uri="{FF2B5EF4-FFF2-40B4-BE49-F238E27FC236}">
                <a16:creationId xmlns:a16="http://schemas.microsoft.com/office/drawing/2014/main" id="{4545DEDC-E58B-4E4B-AF3C-6B6C9B82492C}"/>
              </a:ext>
            </a:extLst>
          </p:cNvPr>
          <p:cNvSpPr>
            <a:spLocks noGrp="1"/>
          </p:cNvSpPr>
          <p:nvPr>
            <p:ph type="body" sz="quarter" idx="38" hasCustomPrompt="1"/>
          </p:nvPr>
        </p:nvSpPr>
        <p:spPr>
          <a:xfrm>
            <a:off x="7406512" y="3178074"/>
            <a:ext cx="1800000" cy="167038"/>
          </a:xfrm>
        </p:spPr>
        <p:txBody>
          <a:bodyPr/>
          <a:lstStyle>
            <a:lvl1pPr marL="0" indent="0" algn="ctr">
              <a:spcBef>
                <a:spcPts val="200"/>
              </a:spcBef>
              <a:buNone/>
              <a:defRPr sz="900" b="1" i="0" cap="all" baseline="0">
                <a:solidFill>
                  <a:schemeClr val="tx1"/>
                </a:solidFill>
              </a:defRPr>
            </a:lvl1pPr>
            <a:lvl2pPr marL="0" indent="0" algn="ctr">
              <a:spcBef>
                <a:spcPts val="200"/>
              </a:spcBef>
              <a:buNone/>
              <a:defRPr sz="900">
                <a:solidFill>
                  <a:schemeClr val="bg1"/>
                </a:solidFill>
              </a:defRPr>
            </a:lvl2pPr>
          </a:lstStyle>
          <a:p>
            <a:pPr lvl="0"/>
            <a:r>
              <a:rPr lang="en-GB"/>
              <a:t>Name Surname</a:t>
            </a:r>
          </a:p>
        </p:txBody>
      </p:sp>
      <p:sp>
        <p:nvSpPr>
          <p:cNvPr id="39" name="Text Placeholder 26">
            <a:extLst>
              <a:ext uri="{FF2B5EF4-FFF2-40B4-BE49-F238E27FC236}">
                <a16:creationId xmlns:a16="http://schemas.microsoft.com/office/drawing/2014/main" id="{92839883-7543-198D-59BB-52A12CC39E48}"/>
              </a:ext>
            </a:extLst>
          </p:cNvPr>
          <p:cNvSpPr>
            <a:spLocks noGrp="1"/>
          </p:cNvSpPr>
          <p:nvPr>
            <p:ph type="body" sz="quarter" idx="39" hasCustomPrompt="1"/>
          </p:nvPr>
        </p:nvSpPr>
        <p:spPr>
          <a:xfrm>
            <a:off x="7406512" y="5740969"/>
            <a:ext cx="1800000" cy="167038"/>
          </a:xfrm>
        </p:spPr>
        <p:txBody>
          <a:bodyPr/>
          <a:lstStyle>
            <a:lvl1pPr marL="0" indent="0" algn="ctr">
              <a:spcBef>
                <a:spcPts val="200"/>
              </a:spcBef>
              <a:buNone/>
              <a:defRPr sz="900" b="1" i="0" cap="all" baseline="0">
                <a:solidFill>
                  <a:schemeClr val="tx1"/>
                </a:solidFill>
              </a:defRPr>
            </a:lvl1pPr>
            <a:lvl2pPr marL="0" indent="0" algn="ctr">
              <a:spcBef>
                <a:spcPts val="200"/>
              </a:spcBef>
              <a:buNone/>
              <a:defRPr sz="900">
                <a:solidFill>
                  <a:schemeClr val="bg1"/>
                </a:solidFill>
              </a:defRPr>
            </a:lvl2pPr>
          </a:lstStyle>
          <a:p>
            <a:pPr lvl="0"/>
            <a:r>
              <a:rPr lang="en-GB"/>
              <a:t>Name Surname</a:t>
            </a:r>
          </a:p>
        </p:txBody>
      </p:sp>
      <p:sp>
        <p:nvSpPr>
          <p:cNvPr id="40" name="Text Placeholder 26">
            <a:extLst>
              <a:ext uri="{FF2B5EF4-FFF2-40B4-BE49-F238E27FC236}">
                <a16:creationId xmlns:a16="http://schemas.microsoft.com/office/drawing/2014/main" id="{22F50C37-B83B-6891-B02A-C4900120BA69}"/>
              </a:ext>
            </a:extLst>
          </p:cNvPr>
          <p:cNvSpPr>
            <a:spLocks noGrp="1"/>
          </p:cNvSpPr>
          <p:nvPr>
            <p:ph type="body" sz="quarter" idx="40" hasCustomPrompt="1"/>
          </p:nvPr>
        </p:nvSpPr>
        <p:spPr>
          <a:xfrm>
            <a:off x="9660315" y="3178074"/>
            <a:ext cx="1800000" cy="167038"/>
          </a:xfrm>
        </p:spPr>
        <p:txBody>
          <a:bodyPr/>
          <a:lstStyle>
            <a:lvl1pPr marL="0" indent="0" algn="ctr">
              <a:spcBef>
                <a:spcPts val="200"/>
              </a:spcBef>
              <a:buNone/>
              <a:defRPr sz="900" b="1" i="0" cap="all" baseline="0">
                <a:solidFill>
                  <a:schemeClr val="tx1"/>
                </a:solidFill>
              </a:defRPr>
            </a:lvl1pPr>
            <a:lvl2pPr marL="0" indent="0" algn="ctr">
              <a:spcBef>
                <a:spcPts val="200"/>
              </a:spcBef>
              <a:buNone/>
              <a:defRPr sz="900">
                <a:solidFill>
                  <a:schemeClr val="bg1"/>
                </a:solidFill>
              </a:defRPr>
            </a:lvl2pPr>
          </a:lstStyle>
          <a:p>
            <a:pPr lvl="0"/>
            <a:r>
              <a:rPr lang="en-GB"/>
              <a:t>Name Surname</a:t>
            </a:r>
          </a:p>
        </p:txBody>
      </p:sp>
      <p:sp>
        <p:nvSpPr>
          <p:cNvPr id="41" name="Text Placeholder 26">
            <a:extLst>
              <a:ext uri="{FF2B5EF4-FFF2-40B4-BE49-F238E27FC236}">
                <a16:creationId xmlns:a16="http://schemas.microsoft.com/office/drawing/2014/main" id="{9A3F2ABE-FC6E-D027-667B-49B53485B676}"/>
              </a:ext>
            </a:extLst>
          </p:cNvPr>
          <p:cNvSpPr>
            <a:spLocks noGrp="1"/>
          </p:cNvSpPr>
          <p:nvPr>
            <p:ph type="body" sz="quarter" idx="41" hasCustomPrompt="1"/>
          </p:nvPr>
        </p:nvSpPr>
        <p:spPr>
          <a:xfrm>
            <a:off x="9660315" y="5740969"/>
            <a:ext cx="1800000" cy="167038"/>
          </a:xfrm>
        </p:spPr>
        <p:txBody>
          <a:bodyPr/>
          <a:lstStyle>
            <a:lvl1pPr marL="0" indent="0" algn="ctr">
              <a:spcBef>
                <a:spcPts val="200"/>
              </a:spcBef>
              <a:buNone/>
              <a:defRPr sz="900" b="1" i="0" cap="all" baseline="0">
                <a:solidFill>
                  <a:schemeClr val="tx1"/>
                </a:solidFill>
              </a:defRPr>
            </a:lvl1pPr>
            <a:lvl2pPr marL="0" indent="0" algn="ctr">
              <a:spcBef>
                <a:spcPts val="200"/>
              </a:spcBef>
              <a:buNone/>
              <a:defRPr sz="900">
                <a:solidFill>
                  <a:schemeClr val="bg1"/>
                </a:solidFill>
              </a:defRPr>
            </a:lvl2pPr>
          </a:lstStyle>
          <a:p>
            <a:pPr lvl="0"/>
            <a:r>
              <a:rPr lang="en-GB"/>
              <a:t>Name Surname</a:t>
            </a:r>
          </a:p>
        </p:txBody>
      </p:sp>
      <p:sp>
        <p:nvSpPr>
          <p:cNvPr id="4" name="Picture Placeholder 12">
            <a:extLst>
              <a:ext uri="{FF2B5EF4-FFF2-40B4-BE49-F238E27FC236}">
                <a16:creationId xmlns:a16="http://schemas.microsoft.com/office/drawing/2014/main" id="{F1A1D60F-6046-846F-3258-799C554053F5}"/>
              </a:ext>
            </a:extLst>
          </p:cNvPr>
          <p:cNvSpPr>
            <a:spLocks noGrp="1"/>
          </p:cNvSpPr>
          <p:nvPr>
            <p:ph type="pic" sz="quarter" idx="24"/>
          </p:nvPr>
        </p:nvSpPr>
        <p:spPr>
          <a:xfrm>
            <a:off x="702053" y="3732788"/>
            <a:ext cx="1892167" cy="1892167"/>
          </a:xfrm>
          <a:prstGeom prst="ellipse">
            <a:avLst/>
          </a:prstGeom>
          <a:solidFill>
            <a:schemeClr val="bg1">
              <a:lumMod val="95000"/>
            </a:schemeClr>
          </a:solidFill>
        </p:spPr>
        <p:txBody>
          <a:bodyPr/>
          <a:lstStyle>
            <a:lvl1pPr marL="0" indent="0">
              <a:buNone/>
              <a:defRPr/>
            </a:lvl1pPr>
          </a:lstStyle>
          <a:p>
            <a:endParaRPr lang="en-GB"/>
          </a:p>
        </p:txBody>
      </p:sp>
    </p:spTree>
    <p:extLst>
      <p:ext uri="{BB962C8B-B14F-4D97-AF65-F5344CB8AC3E}">
        <p14:creationId xmlns:p14="http://schemas.microsoft.com/office/powerpoint/2010/main" val="4104931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0030CF-25C1-9545-78E3-2D206805BA20}"/>
              </a:ext>
            </a:extLst>
          </p:cNvPr>
          <p:cNvSpPr>
            <a:spLocks noGrp="1"/>
          </p:cNvSpPr>
          <p:nvPr>
            <p:ph type="dt" sz="half" idx="10"/>
          </p:nvPr>
        </p:nvSpPr>
        <p:spPr/>
        <p:txBody>
          <a:bodyPr/>
          <a:lstStyle/>
          <a:p>
            <a:fld id="{9A7CEAD1-2BD8-4125-8054-E59117F34FBB}" type="datetimeFigureOut">
              <a:rPr lang="en-GB" smtClean="0"/>
              <a:t>11/07/2024</a:t>
            </a:fld>
            <a:endParaRPr lang="en-GB"/>
          </a:p>
        </p:txBody>
      </p:sp>
      <p:sp>
        <p:nvSpPr>
          <p:cNvPr id="3" name="Footer Placeholder 2">
            <a:extLst>
              <a:ext uri="{FF2B5EF4-FFF2-40B4-BE49-F238E27FC236}">
                <a16:creationId xmlns:a16="http://schemas.microsoft.com/office/drawing/2014/main" id="{A0ECDC0B-0B29-3128-6526-F8291BBECD3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1E937DD-CCF7-19D9-97EA-12ED8861ACC2}"/>
              </a:ext>
            </a:extLst>
          </p:cNvPr>
          <p:cNvSpPr>
            <a:spLocks noGrp="1"/>
          </p:cNvSpPr>
          <p:nvPr>
            <p:ph type="sldNum" sz="quarter" idx="12"/>
          </p:nvPr>
        </p:nvSpPr>
        <p:spPr/>
        <p:txBody>
          <a:bodyPr/>
          <a:lstStyle/>
          <a:p>
            <a:fld id="{A1AA7EC7-419F-4286-ACA5-C0A53692FA9D}" type="slidenum">
              <a:rPr lang="en-GB" smtClean="0"/>
              <a:t>‹#›</a:t>
            </a:fld>
            <a:endParaRPr lang="en-GB"/>
          </a:p>
        </p:txBody>
      </p:sp>
    </p:spTree>
    <p:extLst>
      <p:ext uri="{BB962C8B-B14F-4D97-AF65-F5344CB8AC3E}">
        <p14:creationId xmlns:p14="http://schemas.microsoft.com/office/powerpoint/2010/main" val="35504547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367" y="614012"/>
            <a:ext cx="4117755" cy="1551002"/>
          </a:xfrm>
        </p:spPr>
        <p:txBody>
          <a:bodyPr anchor="t" anchorCtr="0"/>
          <a:lstStyle>
            <a:lvl1pPr algn="l">
              <a:defRPr sz="3733" b="1"/>
            </a:lvl1pPr>
          </a:lstStyle>
          <a:p>
            <a:r>
              <a:rPr lang="en-GB"/>
              <a:t>CLICK TO EDIT MASTER TITLE STYLE</a:t>
            </a:r>
          </a:p>
        </p:txBody>
      </p:sp>
      <p:sp>
        <p:nvSpPr>
          <p:cNvPr id="3" name="Content Placeholder 2"/>
          <p:cNvSpPr>
            <a:spLocks noGrp="1"/>
          </p:cNvSpPr>
          <p:nvPr>
            <p:ph idx="1"/>
          </p:nvPr>
        </p:nvSpPr>
        <p:spPr>
          <a:xfrm>
            <a:off x="4766733" y="5016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78365" y="2350689"/>
            <a:ext cx="4117755" cy="3775476"/>
          </a:xfrm>
        </p:spPr>
        <p:txBody>
          <a:bodyPr/>
          <a:lstStyle>
            <a:lvl1pPr marL="0" indent="0">
              <a:buNone/>
              <a:defRPr sz="2133"/>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6061FF-9AC2-B54B-9EF3-9D7559800F98}" type="datetime1">
              <a:rPr lang="en-GB" smtClean="0"/>
              <a:t>11/07/2024</a:t>
            </a:fld>
            <a:endParaRPr lang="en-GB"/>
          </a:p>
        </p:txBody>
      </p:sp>
      <p:sp>
        <p:nvSpPr>
          <p:cNvPr id="6" name="Footer Placeholder 5"/>
          <p:cNvSpPr>
            <a:spLocks noGrp="1"/>
          </p:cNvSpPr>
          <p:nvPr>
            <p:ph type="ftr" sz="quarter" idx="11"/>
          </p:nvPr>
        </p:nvSpPr>
        <p:spPr/>
        <p:txBody>
          <a:bodyPr/>
          <a:lstStyle/>
          <a:p>
            <a:r>
              <a:rPr lang="en-GB"/>
              <a:t>THE URBAN NATURE PROJECT</a:t>
            </a:r>
          </a:p>
        </p:txBody>
      </p:sp>
      <p:sp>
        <p:nvSpPr>
          <p:cNvPr id="7" name="Slide Number Placeholder 6"/>
          <p:cNvSpPr>
            <a:spLocks noGrp="1"/>
          </p:cNvSpPr>
          <p:nvPr>
            <p:ph type="sldNum" sz="quarter" idx="12"/>
          </p:nvPr>
        </p:nvSpPr>
        <p:spPr/>
        <p:txBody>
          <a:bodyPr/>
          <a:lstStyle/>
          <a:p>
            <a:fld id="{AB764D90-BCE1-DB4B-B083-5609132D4539}" type="slidenum">
              <a:rPr lang="en-GB" smtClean="0"/>
              <a:t>‹#›</a:t>
            </a:fld>
            <a:endParaRPr lang="en-GB"/>
          </a:p>
        </p:txBody>
      </p:sp>
    </p:spTree>
    <p:extLst>
      <p:ext uri="{BB962C8B-B14F-4D97-AF65-F5344CB8AC3E}">
        <p14:creationId xmlns:p14="http://schemas.microsoft.com/office/powerpoint/2010/main" val="17748575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Yellow">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4092" y="681778"/>
            <a:ext cx="8012209" cy="2533516"/>
          </a:xfrm>
        </p:spPr>
        <p:txBody>
          <a:bodyPr/>
          <a:lstStyle>
            <a:lvl1pPr>
              <a:defRPr sz="5867"/>
            </a:lvl1pPr>
          </a:lstStyle>
          <a:p>
            <a:r>
              <a:rPr lang="en-GB"/>
              <a:t>CLICK TO EDIT MASTER TITLE STYLE </a:t>
            </a:r>
          </a:p>
        </p:txBody>
      </p:sp>
      <p:sp>
        <p:nvSpPr>
          <p:cNvPr id="3" name="Subtitle 2"/>
          <p:cNvSpPr>
            <a:spLocks noGrp="1"/>
          </p:cNvSpPr>
          <p:nvPr>
            <p:ph type="subTitle" idx="1"/>
          </p:nvPr>
        </p:nvSpPr>
        <p:spPr>
          <a:xfrm>
            <a:off x="478368" y="3782663"/>
            <a:ext cx="8012209" cy="1752600"/>
          </a:xfrm>
        </p:spPr>
        <p:txBody>
          <a:bodyPr/>
          <a:lstStyle>
            <a:lvl1pPr marL="0" indent="0" algn="l">
              <a:buNone/>
              <a:defRPr>
                <a:solidFill>
                  <a:schemeClr val="tx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a:t>Click to edit Master subtitle style</a:t>
            </a:r>
          </a:p>
        </p:txBody>
      </p:sp>
      <p:sp>
        <p:nvSpPr>
          <p:cNvPr id="4" name="Date Placeholder 3"/>
          <p:cNvSpPr>
            <a:spLocks noGrp="1"/>
          </p:cNvSpPr>
          <p:nvPr>
            <p:ph type="dt" sz="half" idx="10"/>
          </p:nvPr>
        </p:nvSpPr>
        <p:spPr/>
        <p:txBody>
          <a:bodyPr/>
          <a:lstStyle/>
          <a:p>
            <a:fld id="{44CD2E76-DF88-B641-87DE-E8150B7D30F4}" type="datetime1">
              <a:rPr lang="en-GB" smtClean="0"/>
              <a:t>11/07/2024</a:t>
            </a:fld>
            <a:endParaRPr lang="en-GB"/>
          </a:p>
        </p:txBody>
      </p:sp>
    </p:spTree>
    <p:extLst>
      <p:ext uri="{BB962C8B-B14F-4D97-AF65-F5344CB8AC3E}">
        <p14:creationId xmlns:p14="http://schemas.microsoft.com/office/powerpoint/2010/main" val="7209396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 Grey">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4092" y="681778"/>
            <a:ext cx="8012209" cy="2533516"/>
          </a:xfrm>
        </p:spPr>
        <p:txBody>
          <a:bodyPr/>
          <a:lstStyle>
            <a:lvl1pPr>
              <a:defRPr sz="5867">
                <a:solidFill>
                  <a:schemeClr val="bg1"/>
                </a:solidFill>
                <a:highlight>
                  <a:srgbClr val="000000"/>
                </a:highlight>
              </a:defRPr>
            </a:lvl1pPr>
          </a:lstStyle>
          <a:p>
            <a:r>
              <a:rPr lang="en-GB"/>
              <a:t>CLICK TO EDIT MASTER TITLE STYLE </a:t>
            </a:r>
          </a:p>
        </p:txBody>
      </p:sp>
      <p:sp>
        <p:nvSpPr>
          <p:cNvPr id="3" name="Subtitle 2"/>
          <p:cNvSpPr>
            <a:spLocks noGrp="1"/>
          </p:cNvSpPr>
          <p:nvPr>
            <p:ph type="subTitle" idx="1"/>
          </p:nvPr>
        </p:nvSpPr>
        <p:spPr>
          <a:xfrm>
            <a:off x="478368" y="3782663"/>
            <a:ext cx="8012209" cy="1752600"/>
          </a:xfrm>
        </p:spPr>
        <p:txBody>
          <a:bodyPr/>
          <a:lstStyle>
            <a:lvl1pPr marL="0" indent="0" algn="l">
              <a:buNone/>
              <a:defRPr>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a:t>Click to edit Master subtitle style</a:t>
            </a:r>
          </a:p>
        </p:txBody>
      </p:sp>
      <p:sp>
        <p:nvSpPr>
          <p:cNvPr id="4" name="Date Placeholder 3"/>
          <p:cNvSpPr>
            <a:spLocks noGrp="1"/>
          </p:cNvSpPr>
          <p:nvPr>
            <p:ph type="dt" sz="half" idx="10"/>
          </p:nvPr>
        </p:nvSpPr>
        <p:spPr/>
        <p:txBody>
          <a:bodyPr/>
          <a:lstStyle/>
          <a:p>
            <a:fld id="{44CD2E76-DF88-B641-87DE-E8150B7D30F4}" type="datetime1">
              <a:rPr lang="en-GB" smtClean="0"/>
              <a:t>11/07/2024</a:t>
            </a:fld>
            <a:endParaRPr lang="en-GB"/>
          </a:p>
        </p:txBody>
      </p:sp>
    </p:spTree>
    <p:extLst>
      <p:ext uri="{BB962C8B-B14F-4D97-AF65-F5344CB8AC3E}">
        <p14:creationId xmlns:p14="http://schemas.microsoft.com/office/powerpoint/2010/main" val="30306064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ivider - Yellow">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4092" y="681778"/>
            <a:ext cx="8012209" cy="2533516"/>
          </a:xfrm>
        </p:spPr>
        <p:txBody>
          <a:bodyPr/>
          <a:lstStyle>
            <a:lvl1pPr>
              <a:defRPr sz="5867"/>
            </a:lvl1pPr>
          </a:lstStyle>
          <a:p>
            <a:r>
              <a:rPr lang="en-GB"/>
              <a:t>CLICK TO EDIT MASTER TITLE STYLE </a:t>
            </a:r>
          </a:p>
        </p:txBody>
      </p:sp>
      <p:sp>
        <p:nvSpPr>
          <p:cNvPr id="4" name="Date Placeholder 3"/>
          <p:cNvSpPr>
            <a:spLocks noGrp="1"/>
          </p:cNvSpPr>
          <p:nvPr>
            <p:ph type="dt" sz="half" idx="10"/>
          </p:nvPr>
        </p:nvSpPr>
        <p:spPr/>
        <p:txBody>
          <a:bodyPr/>
          <a:lstStyle/>
          <a:p>
            <a:fld id="{44CD2E76-DF88-B641-87DE-E8150B7D30F4}" type="datetime1">
              <a:rPr lang="en-GB" smtClean="0"/>
              <a:t>11/07/2024</a:t>
            </a:fld>
            <a:endParaRPr lang="en-GB"/>
          </a:p>
        </p:txBody>
      </p:sp>
    </p:spTree>
    <p:extLst>
      <p:ext uri="{BB962C8B-B14F-4D97-AF65-F5344CB8AC3E}">
        <p14:creationId xmlns:p14="http://schemas.microsoft.com/office/powerpoint/2010/main" val="31871084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ivider - grey">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4092" y="681778"/>
            <a:ext cx="8012209" cy="2533516"/>
          </a:xfrm>
        </p:spPr>
        <p:txBody>
          <a:bodyPr/>
          <a:lstStyle>
            <a:lvl1pPr>
              <a:defRPr sz="5867">
                <a:solidFill>
                  <a:schemeClr val="bg1"/>
                </a:solidFill>
                <a:highlight>
                  <a:srgbClr val="000000"/>
                </a:highlight>
              </a:defRPr>
            </a:lvl1pPr>
          </a:lstStyle>
          <a:p>
            <a:r>
              <a:rPr lang="en-GB"/>
              <a:t>CLICK TO EDIT MASTER TITLE STYLE </a:t>
            </a:r>
          </a:p>
        </p:txBody>
      </p:sp>
      <p:sp>
        <p:nvSpPr>
          <p:cNvPr id="4" name="Date Placeholder 3"/>
          <p:cNvSpPr>
            <a:spLocks noGrp="1"/>
          </p:cNvSpPr>
          <p:nvPr>
            <p:ph type="dt" sz="half" idx="10"/>
          </p:nvPr>
        </p:nvSpPr>
        <p:spPr/>
        <p:txBody>
          <a:bodyPr/>
          <a:lstStyle/>
          <a:p>
            <a:fld id="{44CD2E76-DF88-B641-87DE-E8150B7D30F4}" type="datetime1">
              <a:rPr lang="en-GB" smtClean="0"/>
              <a:t>11/07/2024</a:t>
            </a:fld>
            <a:endParaRPr lang="en-GB"/>
          </a:p>
        </p:txBody>
      </p:sp>
    </p:spTree>
    <p:extLst>
      <p:ext uri="{BB962C8B-B14F-4D97-AF65-F5344CB8AC3E}">
        <p14:creationId xmlns:p14="http://schemas.microsoft.com/office/powerpoint/2010/main" val="1523575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75F00649-C067-4444-8073-5291F37C53D8}" type="datetime1">
              <a:rPr lang="en-GB" smtClean="0"/>
              <a:t>11/07/2024</a:t>
            </a:fld>
            <a:endParaRPr lang="en-GB"/>
          </a:p>
        </p:txBody>
      </p:sp>
      <p:sp>
        <p:nvSpPr>
          <p:cNvPr id="5" name="Footer Placeholder 4"/>
          <p:cNvSpPr>
            <a:spLocks noGrp="1"/>
          </p:cNvSpPr>
          <p:nvPr>
            <p:ph type="ftr" sz="quarter" idx="11"/>
          </p:nvPr>
        </p:nvSpPr>
        <p:spPr/>
        <p:txBody>
          <a:bodyPr/>
          <a:lstStyle/>
          <a:p>
            <a:r>
              <a:rPr lang="en-GB"/>
              <a:t>THE URBAN NATURE PROJECT</a:t>
            </a:r>
          </a:p>
        </p:txBody>
      </p:sp>
      <p:sp>
        <p:nvSpPr>
          <p:cNvPr id="6" name="Slide Number Placeholder 5"/>
          <p:cNvSpPr>
            <a:spLocks noGrp="1"/>
          </p:cNvSpPr>
          <p:nvPr>
            <p:ph type="sldNum" sz="quarter" idx="12"/>
          </p:nvPr>
        </p:nvSpPr>
        <p:spPr/>
        <p:txBody>
          <a:bodyPr/>
          <a:lstStyle/>
          <a:p>
            <a:fld id="{AB764D90-BCE1-DB4B-B083-5609132D4539}" type="slidenum">
              <a:rPr lang="en-GB" smtClean="0"/>
              <a:t>‹#›</a:t>
            </a:fld>
            <a:endParaRPr lang="en-GB"/>
          </a:p>
        </p:txBody>
      </p:sp>
    </p:spTree>
    <p:extLst>
      <p:ext uri="{BB962C8B-B14F-4D97-AF65-F5344CB8AC3E}">
        <p14:creationId xmlns:p14="http://schemas.microsoft.com/office/powerpoint/2010/main" val="10659187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4092" y="638463"/>
            <a:ext cx="5034393" cy="3894743"/>
          </a:xfrm>
        </p:spPr>
        <p:txBody>
          <a:bodyPr anchor="t"/>
          <a:lstStyle>
            <a:lvl1pPr algn="l">
              <a:defRPr sz="5867" b="1" cap="all">
                <a:solidFill>
                  <a:schemeClr val="accent1"/>
                </a:solidFill>
              </a:defRPr>
            </a:lvl1pPr>
          </a:lstStyle>
          <a:p>
            <a:r>
              <a:rPr lang="en-GB"/>
              <a:t>Click to edit Master title style</a:t>
            </a:r>
          </a:p>
        </p:txBody>
      </p:sp>
      <p:sp>
        <p:nvSpPr>
          <p:cNvPr id="3" name="Text Placeholder 2"/>
          <p:cNvSpPr>
            <a:spLocks noGrp="1"/>
          </p:cNvSpPr>
          <p:nvPr>
            <p:ph type="body" idx="1"/>
          </p:nvPr>
        </p:nvSpPr>
        <p:spPr>
          <a:xfrm>
            <a:off x="7392786" y="4856164"/>
            <a:ext cx="4320847" cy="1500187"/>
          </a:xfrm>
        </p:spPr>
        <p:txBody>
          <a:bodyPr anchor="b"/>
          <a:lstStyle>
            <a:lvl1pPr marL="0" indent="0">
              <a:buNone/>
              <a:defRPr sz="2000">
                <a:solidFill>
                  <a:schemeClr val="bg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1E8A15D-391D-7E4A-833F-816C28E2C205}" type="datetime1">
              <a:rPr lang="en-GB" smtClean="0"/>
              <a:t>11/07/2024</a:t>
            </a:fld>
            <a:endParaRPr lang="en-GB"/>
          </a:p>
        </p:txBody>
      </p:sp>
      <p:sp>
        <p:nvSpPr>
          <p:cNvPr id="5" name="Footer Placeholder 4"/>
          <p:cNvSpPr>
            <a:spLocks noGrp="1"/>
          </p:cNvSpPr>
          <p:nvPr>
            <p:ph type="ftr" sz="quarter" idx="11"/>
          </p:nvPr>
        </p:nvSpPr>
        <p:spPr/>
        <p:txBody>
          <a:bodyPr/>
          <a:lstStyle/>
          <a:p>
            <a:r>
              <a:rPr lang="en-GB"/>
              <a:t>THE URBAN NATURE PROJECT</a:t>
            </a:r>
          </a:p>
        </p:txBody>
      </p:sp>
      <p:sp>
        <p:nvSpPr>
          <p:cNvPr id="6" name="Slide Number Placeholder 5"/>
          <p:cNvSpPr>
            <a:spLocks noGrp="1"/>
          </p:cNvSpPr>
          <p:nvPr>
            <p:ph type="sldNum" sz="quarter" idx="12"/>
          </p:nvPr>
        </p:nvSpPr>
        <p:spPr/>
        <p:txBody>
          <a:bodyPr/>
          <a:lstStyle/>
          <a:p>
            <a:fld id="{AB764D90-BCE1-DB4B-B083-5609132D4539}" type="slidenum">
              <a:rPr lang="en-GB" smtClean="0"/>
              <a:t>‹#›</a:t>
            </a:fld>
            <a:endParaRPr lang="en-GB"/>
          </a:p>
        </p:txBody>
      </p:sp>
    </p:spTree>
    <p:extLst>
      <p:ext uri="{BB962C8B-B14F-4D97-AF65-F5344CB8AC3E}">
        <p14:creationId xmlns:p14="http://schemas.microsoft.com/office/powerpoint/2010/main" val="22120217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4B72025D-AB96-CF42-9C5E-F404F38308A2}" type="datetime1">
              <a:rPr lang="en-GB" smtClean="0"/>
              <a:t>11/07/2024</a:t>
            </a:fld>
            <a:endParaRPr lang="en-GB"/>
          </a:p>
        </p:txBody>
      </p:sp>
      <p:sp>
        <p:nvSpPr>
          <p:cNvPr id="6" name="Footer Placeholder 5"/>
          <p:cNvSpPr>
            <a:spLocks noGrp="1"/>
          </p:cNvSpPr>
          <p:nvPr>
            <p:ph type="ftr" sz="quarter" idx="11"/>
          </p:nvPr>
        </p:nvSpPr>
        <p:spPr/>
        <p:txBody>
          <a:bodyPr/>
          <a:lstStyle/>
          <a:p>
            <a:r>
              <a:rPr lang="en-GB"/>
              <a:t>THE URBAN NATURE PROJECT</a:t>
            </a:r>
          </a:p>
        </p:txBody>
      </p:sp>
      <p:sp>
        <p:nvSpPr>
          <p:cNvPr id="7" name="Slide Number Placeholder 6"/>
          <p:cNvSpPr>
            <a:spLocks noGrp="1"/>
          </p:cNvSpPr>
          <p:nvPr>
            <p:ph type="sldNum" sz="quarter" idx="12"/>
          </p:nvPr>
        </p:nvSpPr>
        <p:spPr/>
        <p:txBody>
          <a:bodyPr/>
          <a:lstStyle/>
          <a:p>
            <a:fld id="{AB764D90-BCE1-DB4B-B083-5609132D4539}" type="slidenum">
              <a:rPr lang="en-GB" smtClean="0"/>
              <a:t>‹#›</a:t>
            </a:fld>
            <a:endParaRPr lang="en-GB"/>
          </a:p>
        </p:txBody>
      </p:sp>
    </p:spTree>
    <p:extLst>
      <p:ext uri="{BB962C8B-B14F-4D97-AF65-F5344CB8AC3E}">
        <p14:creationId xmlns:p14="http://schemas.microsoft.com/office/powerpoint/2010/main" val="40564185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A3E41194-C29C-9F42-8604-571C78EC12B8}" type="datetime1">
              <a:rPr lang="en-GB" smtClean="0"/>
              <a:t>11/07/2024</a:t>
            </a:fld>
            <a:endParaRPr lang="en-GB"/>
          </a:p>
        </p:txBody>
      </p:sp>
      <p:sp>
        <p:nvSpPr>
          <p:cNvPr id="8" name="Footer Placeholder 7"/>
          <p:cNvSpPr>
            <a:spLocks noGrp="1"/>
          </p:cNvSpPr>
          <p:nvPr>
            <p:ph type="ftr" sz="quarter" idx="11"/>
          </p:nvPr>
        </p:nvSpPr>
        <p:spPr/>
        <p:txBody>
          <a:bodyPr/>
          <a:lstStyle/>
          <a:p>
            <a:r>
              <a:rPr lang="en-GB"/>
              <a:t>THE URBAN NATURE PROJECT</a:t>
            </a:r>
          </a:p>
        </p:txBody>
      </p:sp>
      <p:sp>
        <p:nvSpPr>
          <p:cNvPr id="9" name="Slide Number Placeholder 8"/>
          <p:cNvSpPr>
            <a:spLocks noGrp="1"/>
          </p:cNvSpPr>
          <p:nvPr>
            <p:ph type="sldNum" sz="quarter" idx="12"/>
          </p:nvPr>
        </p:nvSpPr>
        <p:spPr/>
        <p:txBody>
          <a:bodyPr/>
          <a:lstStyle/>
          <a:p>
            <a:fld id="{AB764D90-BCE1-DB4B-B083-5609132D4539}" type="slidenum">
              <a:rPr lang="en-GB" smtClean="0"/>
              <a:t>‹#›</a:t>
            </a:fld>
            <a:endParaRPr lang="en-GB"/>
          </a:p>
        </p:txBody>
      </p:sp>
    </p:spTree>
    <p:extLst>
      <p:ext uri="{BB962C8B-B14F-4D97-AF65-F5344CB8AC3E}">
        <p14:creationId xmlns:p14="http://schemas.microsoft.com/office/powerpoint/2010/main" val="36681164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hoto gri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8368" y="510119"/>
            <a:ext cx="2672553" cy="4525963"/>
          </a:xfrm>
        </p:spPr>
        <p:txBody>
          <a:bodyPr/>
          <a:lstStyle>
            <a:lvl1pPr>
              <a:defRPr sz="2400"/>
            </a:lvl1pPr>
            <a:lvl2pPr>
              <a:defRPr sz="2133"/>
            </a:lvl2pPr>
            <a:lvl3pPr>
              <a:defRPr sz="1867"/>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p:txBody>
      </p:sp>
      <p:sp>
        <p:nvSpPr>
          <p:cNvPr id="5" name="Date Placeholder 4"/>
          <p:cNvSpPr>
            <a:spLocks noGrp="1"/>
          </p:cNvSpPr>
          <p:nvPr>
            <p:ph type="dt" sz="half" idx="10"/>
          </p:nvPr>
        </p:nvSpPr>
        <p:spPr/>
        <p:txBody>
          <a:bodyPr/>
          <a:lstStyle/>
          <a:p>
            <a:fld id="{4B72025D-AB96-CF42-9C5E-F404F38308A2}" type="datetime1">
              <a:rPr lang="en-GB" smtClean="0"/>
              <a:t>11/07/2024</a:t>
            </a:fld>
            <a:endParaRPr lang="en-GB"/>
          </a:p>
        </p:txBody>
      </p:sp>
      <p:sp>
        <p:nvSpPr>
          <p:cNvPr id="6" name="Footer Placeholder 5"/>
          <p:cNvSpPr>
            <a:spLocks noGrp="1"/>
          </p:cNvSpPr>
          <p:nvPr>
            <p:ph type="ftr" sz="quarter" idx="11"/>
          </p:nvPr>
        </p:nvSpPr>
        <p:spPr/>
        <p:txBody>
          <a:bodyPr/>
          <a:lstStyle/>
          <a:p>
            <a:r>
              <a:rPr lang="en-GB"/>
              <a:t>THE URBAN NATURE PROJECT</a:t>
            </a:r>
          </a:p>
        </p:txBody>
      </p:sp>
      <p:sp>
        <p:nvSpPr>
          <p:cNvPr id="7" name="Slide Number Placeholder 6"/>
          <p:cNvSpPr>
            <a:spLocks noGrp="1"/>
          </p:cNvSpPr>
          <p:nvPr>
            <p:ph type="sldNum" sz="quarter" idx="12"/>
          </p:nvPr>
        </p:nvSpPr>
        <p:spPr/>
        <p:txBody>
          <a:bodyPr/>
          <a:lstStyle/>
          <a:p>
            <a:fld id="{AB764D90-BCE1-DB4B-B083-5609132D4539}" type="slidenum">
              <a:rPr lang="en-GB" smtClean="0"/>
              <a:t>‹#›</a:t>
            </a:fld>
            <a:endParaRPr lang="en-GB"/>
          </a:p>
        </p:txBody>
      </p:sp>
      <p:sp>
        <p:nvSpPr>
          <p:cNvPr id="9" name="Picture Placeholder 8">
            <a:extLst>
              <a:ext uri="{FF2B5EF4-FFF2-40B4-BE49-F238E27FC236}">
                <a16:creationId xmlns:a16="http://schemas.microsoft.com/office/drawing/2014/main" id="{9C4FFB16-F68F-774E-A28F-16245495C52C}"/>
              </a:ext>
            </a:extLst>
          </p:cNvPr>
          <p:cNvSpPr>
            <a:spLocks noGrp="1"/>
          </p:cNvSpPr>
          <p:nvPr>
            <p:ph type="pic" sz="quarter" idx="13"/>
          </p:nvPr>
        </p:nvSpPr>
        <p:spPr>
          <a:xfrm>
            <a:off x="3753104" y="518479"/>
            <a:ext cx="3840000" cy="2784000"/>
          </a:xfrm>
        </p:spPr>
        <p:txBody>
          <a:bodyPr/>
          <a:lstStyle/>
          <a:p>
            <a:r>
              <a:rPr lang="en-GB"/>
              <a:t>Click icon to add picture</a:t>
            </a:r>
          </a:p>
        </p:txBody>
      </p:sp>
      <p:sp>
        <p:nvSpPr>
          <p:cNvPr id="10" name="Picture Placeholder 8">
            <a:extLst>
              <a:ext uri="{FF2B5EF4-FFF2-40B4-BE49-F238E27FC236}">
                <a16:creationId xmlns:a16="http://schemas.microsoft.com/office/drawing/2014/main" id="{AABFF683-0B66-D246-991C-0CA89B845E0F}"/>
              </a:ext>
            </a:extLst>
          </p:cNvPr>
          <p:cNvSpPr>
            <a:spLocks noGrp="1"/>
          </p:cNvSpPr>
          <p:nvPr>
            <p:ph type="pic" sz="quarter" idx="14"/>
          </p:nvPr>
        </p:nvSpPr>
        <p:spPr>
          <a:xfrm>
            <a:off x="7873633" y="518479"/>
            <a:ext cx="3840000" cy="2784000"/>
          </a:xfrm>
        </p:spPr>
        <p:txBody>
          <a:bodyPr/>
          <a:lstStyle/>
          <a:p>
            <a:r>
              <a:rPr lang="en-GB"/>
              <a:t>Click icon to add picture</a:t>
            </a:r>
          </a:p>
        </p:txBody>
      </p:sp>
      <p:sp>
        <p:nvSpPr>
          <p:cNvPr id="11" name="Picture Placeholder 8">
            <a:extLst>
              <a:ext uri="{FF2B5EF4-FFF2-40B4-BE49-F238E27FC236}">
                <a16:creationId xmlns:a16="http://schemas.microsoft.com/office/drawing/2014/main" id="{9A460023-6710-9D44-AFF1-CF2B4D1BC421}"/>
              </a:ext>
            </a:extLst>
          </p:cNvPr>
          <p:cNvSpPr>
            <a:spLocks noGrp="1"/>
          </p:cNvSpPr>
          <p:nvPr>
            <p:ph type="pic" sz="quarter" idx="15"/>
          </p:nvPr>
        </p:nvSpPr>
        <p:spPr>
          <a:xfrm>
            <a:off x="3753104" y="3572352"/>
            <a:ext cx="3840000" cy="2784000"/>
          </a:xfrm>
        </p:spPr>
        <p:txBody>
          <a:bodyPr/>
          <a:lstStyle/>
          <a:p>
            <a:r>
              <a:rPr lang="en-GB"/>
              <a:t>Click icon to add picture</a:t>
            </a:r>
          </a:p>
        </p:txBody>
      </p:sp>
      <p:sp>
        <p:nvSpPr>
          <p:cNvPr id="12" name="Picture Placeholder 8">
            <a:extLst>
              <a:ext uri="{FF2B5EF4-FFF2-40B4-BE49-F238E27FC236}">
                <a16:creationId xmlns:a16="http://schemas.microsoft.com/office/drawing/2014/main" id="{8C82ACCD-1784-AE4B-9F73-C62712C40BFA}"/>
              </a:ext>
            </a:extLst>
          </p:cNvPr>
          <p:cNvSpPr>
            <a:spLocks noGrp="1"/>
          </p:cNvSpPr>
          <p:nvPr>
            <p:ph type="pic" sz="quarter" idx="16"/>
          </p:nvPr>
        </p:nvSpPr>
        <p:spPr>
          <a:xfrm>
            <a:off x="7867909" y="3572352"/>
            <a:ext cx="3840000" cy="2784000"/>
          </a:xfrm>
        </p:spPr>
        <p:txBody>
          <a:bodyPr/>
          <a:lstStyle/>
          <a:p>
            <a:r>
              <a:rPr lang="en-GB"/>
              <a:t>Click icon to add picture</a:t>
            </a:r>
          </a:p>
        </p:txBody>
      </p:sp>
    </p:spTree>
    <p:extLst>
      <p:ext uri="{BB962C8B-B14F-4D97-AF65-F5344CB8AC3E}">
        <p14:creationId xmlns:p14="http://schemas.microsoft.com/office/powerpoint/2010/main" val="712198756"/>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95B05-AF00-0045-065F-AC1C49A35F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2FDF123-B504-4D7D-4870-09300A9BCC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AF922E6-5314-5A60-9ECE-43330FE30A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AE26DF-3D4C-0BB1-FDBC-12EA6322D063}"/>
              </a:ext>
            </a:extLst>
          </p:cNvPr>
          <p:cNvSpPr>
            <a:spLocks noGrp="1"/>
          </p:cNvSpPr>
          <p:nvPr>
            <p:ph type="dt" sz="half" idx="10"/>
          </p:nvPr>
        </p:nvSpPr>
        <p:spPr/>
        <p:txBody>
          <a:bodyPr/>
          <a:lstStyle/>
          <a:p>
            <a:fld id="{9A7CEAD1-2BD8-4125-8054-E59117F34FBB}" type="datetimeFigureOut">
              <a:rPr lang="en-GB" smtClean="0"/>
              <a:t>11/07/2024</a:t>
            </a:fld>
            <a:endParaRPr lang="en-GB"/>
          </a:p>
        </p:txBody>
      </p:sp>
      <p:sp>
        <p:nvSpPr>
          <p:cNvPr id="6" name="Footer Placeholder 5">
            <a:extLst>
              <a:ext uri="{FF2B5EF4-FFF2-40B4-BE49-F238E27FC236}">
                <a16:creationId xmlns:a16="http://schemas.microsoft.com/office/drawing/2014/main" id="{2DA4A612-2479-B910-9D79-20790E7892C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2BF09F-9DAA-E3FC-1AFC-539753DF3FE2}"/>
              </a:ext>
            </a:extLst>
          </p:cNvPr>
          <p:cNvSpPr>
            <a:spLocks noGrp="1"/>
          </p:cNvSpPr>
          <p:nvPr>
            <p:ph type="sldNum" sz="quarter" idx="12"/>
          </p:nvPr>
        </p:nvSpPr>
        <p:spPr/>
        <p:txBody>
          <a:bodyPr/>
          <a:lstStyle/>
          <a:p>
            <a:fld id="{A1AA7EC7-419F-4286-ACA5-C0A53692FA9D}" type="slidenum">
              <a:rPr lang="en-GB" smtClean="0"/>
              <a:t>‹#›</a:t>
            </a:fld>
            <a:endParaRPr lang="en-GB"/>
          </a:p>
        </p:txBody>
      </p:sp>
    </p:spTree>
    <p:extLst>
      <p:ext uri="{BB962C8B-B14F-4D97-AF65-F5344CB8AC3E}">
        <p14:creationId xmlns:p14="http://schemas.microsoft.com/office/powerpoint/2010/main" val="19885756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BD431AA5-AF67-EA4D-A7CE-B36C8AE020EE}" type="datetime1">
              <a:rPr lang="en-GB" smtClean="0"/>
              <a:t>11/07/2024</a:t>
            </a:fld>
            <a:endParaRPr lang="en-GB"/>
          </a:p>
        </p:txBody>
      </p:sp>
      <p:sp>
        <p:nvSpPr>
          <p:cNvPr id="4" name="Footer Placeholder 3"/>
          <p:cNvSpPr>
            <a:spLocks noGrp="1"/>
          </p:cNvSpPr>
          <p:nvPr>
            <p:ph type="ftr" sz="quarter" idx="11"/>
          </p:nvPr>
        </p:nvSpPr>
        <p:spPr/>
        <p:txBody>
          <a:bodyPr/>
          <a:lstStyle/>
          <a:p>
            <a:r>
              <a:rPr lang="en-GB"/>
              <a:t>THE URBAN NATURE PROJECT</a:t>
            </a:r>
          </a:p>
        </p:txBody>
      </p:sp>
      <p:sp>
        <p:nvSpPr>
          <p:cNvPr id="5" name="Slide Number Placeholder 4"/>
          <p:cNvSpPr>
            <a:spLocks noGrp="1"/>
          </p:cNvSpPr>
          <p:nvPr>
            <p:ph type="sldNum" sz="quarter" idx="12"/>
          </p:nvPr>
        </p:nvSpPr>
        <p:spPr/>
        <p:txBody>
          <a:bodyPr/>
          <a:lstStyle/>
          <a:p>
            <a:fld id="{AB764D90-BCE1-DB4B-B083-5609132D4539}" type="slidenum">
              <a:rPr lang="en-GB" smtClean="0"/>
              <a:t>‹#›</a:t>
            </a:fld>
            <a:endParaRPr lang="en-GB"/>
          </a:p>
        </p:txBody>
      </p:sp>
    </p:spTree>
    <p:extLst>
      <p:ext uri="{BB962C8B-B14F-4D97-AF65-F5344CB8AC3E}">
        <p14:creationId xmlns:p14="http://schemas.microsoft.com/office/powerpoint/2010/main" val="27230348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F0B182-9549-0248-A130-01A50C4480DB}" type="datetime1">
              <a:rPr lang="en-GB" smtClean="0"/>
              <a:t>11/07/2024</a:t>
            </a:fld>
            <a:endParaRPr lang="en-GB"/>
          </a:p>
        </p:txBody>
      </p:sp>
      <p:sp>
        <p:nvSpPr>
          <p:cNvPr id="3" name="Footer Placeholder 2"/>
          <p:cNvSpPr>
            <a:spLocks noGrp="1"/>
          </p:cNvSpPr>
          <p:nvPr>
            <p:ph type="ftr" sz="quarter" idx="11"/>
          </p:nvPr>
        </p:nvSpPr>
        <p:spPr/>
        <p:txBody>
          <a:bodyPr/>
          <a:lstStyle/>
          <a:p>
            <a:r>
              <a:rPr lang="en-GB"/>
              <a:t>THE URBAN NATURE PROJECT</a:t>
            </a:r>
          </a:p>
        </p:txBody>
      </p:sp>
      <p:sp>
        <p:nvSpPr>
          <p:cNvPr id="4" name="Slide Number Placeholder 3"/>
          <p:cNvSpPr>
            <a:spLocks noGrp="1"/>
          </p:cNvSpPr>
          <p:nvPr>
            <p:ph type="sldNum" sz="quarter" idx="12"/>
          </p:nvPr>
        </p:nvSpPr>
        <p:spPr/>
        <p:txBody>
          <a:bodyPr/>
          <a:lstStyle/>
          <a:p>
            <a:fld id="{AB764D90-BCE1-DB4B-B083-5609132D4539}" type="slidenum">
              <a:rPr lang="en-GB" smtClean="0"/>
              <a:t>‹#›</a:t>
            </a:fld>
            <a:endParaRPr lang="en-GB"/>
          </a:p>
        </p:txBody>
      </p:sp>
    </p:spTree>
    <p:extLst>
      <p:ext uri="{BB962C8B-B14F-4D97-AF65-F5344CB8AC3E}">
        <p14:creationId xmlns:p14="http://schemas.microsoft.com/office/powerpoint/2010/main" val="21210006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367" y="614012"/>
            <a:ext cx="4117755" cy="1162051"/>
          </a:xfrm>
        </p:spPr>
        <p:txBody>
          <a:bodyPr anchor="t" anchorCtr="0"/>
          <a:lstStyle>
            <a:lvl1pPr algn="l">
              <a:defRPr sz="3733" b="1"/>
            </a:lvl1pPr>
          </a:lstStyle>
          <a:p>
            <a:r>
              <a:rPr lang="en-GB"/>
              <a:t>CLICK TO EDIT MASTER TITLE STYLE</a:t>
            </a:r>
          </a:p>
        </p:txBody>
      </p:sp>
      <p:sp>
        <p:nvSpPr>
          <p:cNvPr id="3" name="Content Placeholder 2"/>
          <p:cNvSpPr>
            <a:spLocks noGrp="1"/>
          </p:cNvSpPr>
          <p:nvPr>
            <p:ph idx="1"/>
          </p:nvPr>
        </p:nvSpPr>
        <p:spPr>
          <a:xfrm>
            <a:off x="4766733" y="5016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478365" y="2350689"/>
            <a:ext cx="4117755" cy="3775476"/>
          </a:xfrm>
        </p:spPr>
        <p:txBody>
          <a:bodyPr/>
          <a:lstStyle>
            <a:lvl1pPr marL="0" indent="0">
              <a:buNone/>
              <a:defRPr sz="2133"/>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E96061FF-9AC2-B54B-9EF3-9D7559800F98}" type="datetime1">
              <a:rPr lang="en-GB" smtClean="0"/>
              <a:t>11/07/2024</a:t>
            </a:fld>
            <a:endParaRPr lang="en-GB"/>
          </a:p>
        </p:txBody>
      </p:sp>
      <p:sp>
        <p:nvSpPr>
          <p:cNvPr id="6" name="Footer Placeholder 5"/>
          <p:cNvSpPr>
            <a:spLocks noGrp="1"/>
          </p:cNvSpPr>
          <p:nvPr>
            <p:ph type="ftr" sz="quarter" idx="11"/>
          </p:nvPr>
        </p:nvSpPr>
        <p:spPr/>
        <p:txBody>
          <a:bodyPr/>
          <a:lstStyle/>
          <a:p>
            <a:r>
              <a:rPr lang="en-GB"/>
              <a:t>THE URBAN NATURE PROJECT</a:t>
            </a:r>
          </a:p>
        </p:txBody>
      </p:sp>
      <p:sp>
        <p:nvSpPr>
          <p:cNvPr id="7" name="Slide Number Placeholder 6"/>
          <p:cNvSpPr>
            <a:spLocks noGrp="1"/>
          </p:cNvSpPr>
          <p:nvPr>
            <p:ph type="sldNum" sz="quarter" idx="12"/>
          </p:nvPr>
        </p:nvSpPr>
        <p:spPr/>
        <p:txBody>
          <a:bodyPr/>
          <a:lstStyle/>
          <a:p>
            <a:fld id="{AB764D90-BCE1-DB4B-B083-5609132D4539}" type="slidenum">
              <a:rPr lang="en-GB" smtClean="0"/>
              <a:t>‹#›</a:t>
            </a:fld>
            <a:endParaRPr lang="en-GB"/>
          </a:p>
        </p:txBody>
      </p:sp>
    </p:spTree>
    <p:extLst>
      <p:ext uri="{BB962C8B-B14F-4D97-AF65-F5344CB8AC3E}">
        <p14:creationId xmlns:p14="http://schemas.microsoft.com/office/powerpoint/2010/main" val="31645678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68674" y="501651"/>
            <a:ext cx="4399301" cy="1012724"/>
          </a:xfrm>
        </p:spPr>
        <p:txBody>
          <a:bodyPr anchor="b"/>
          <a:lstStyle>
            <a:lvl1pPr algn="l">
              <a:defRPr sz="3733" b="1"/>
            </a:lvl1pPr>
          </a:lstStyle>
          <a:p>
            <a:r>
              <a:rPr lang="en-GB"/>
              <a:t>CLICK TO EDIT MASTER TITLE STYLE</a:t>
            </a:r>
          </a:p>
        </p:txBody>
      </p:sp>
      <p:sp>
        <p:nvSpPr>
          <p:cNvPr id="3" name="Picture Placeholder 2"/>
          <p:cNvSpPr>
            <a:spLocks noGrp="1"/>
          </p:cNvSpPr>
          <p:nvPr>
            <p:ph type="pic" idx="1"/>
          </p:nvPr>
        </p:nvSpPr>
        <p:spPr>
          <a:xfrm>
            <a:off x="0" y="1"/>
            <a:ext cx="6096000" cy="6857999"/>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GB"/>
              <a:t>Click icon to add picture</a:t>
            </a:r>
          </a:p>
        </p:txBody>
      </p:sp>
      <p:sp>
        <p:nvSpPr>
          <p:cNvPr id="4" name="Text Placeholder 3"/>
          <p:cNvSpPr>
            <a:spLocks noGrp="1"/>
          </p:cNvSpPr>
          <p:nvPr>
            <p:ph type="body" sz="half" idx="2"/>
          </p:nvPr>
        </p:nvSpPr>
        <p:spPr>
          <a:xfrm>
            <a:off x="6868674" y="1850909"/>
            <a:ext cx="4399301" cy="4505441"/>
          </a:xfrm>
        </p:spPr>
        <p:txBody>
          <a:bodyPr/>
          <a:lstStyle>
            <a:lvl1pPr marL="0" indent="0">
              <a:buNone/>
              <a:defRPr sz="2133"/>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EB7D62C8-1BFE-4545-A079-E20609AAF82D}" type="datetime1">
              <a:rPr lang="en-GB" smtClean="0"/>
              <a:t>11/07/2024</a:t>
            </a:fld>
            <a:endParaRPr lang="en-GB"/>
          </a:p>
        </p:txBody>
      </p:sp>
      <p:sp>
        <p:nvSpPr>
          <p:cNvPr id="6" name="Footer Placeholder 5"/>
          <p:cNvSpPr>
            <a:spLocks noGrp="1"/>
          </p:cNvSpPr>
          <p:nvPr>
            <p:ph type="ftr" sz="quarter" idx="11"/>
          </p:nvPr>
        </p:nvSpPr>
        <p:spPr/>
        <p:txBody>
          <a:bodyPr/>
          <a:lstStyle/>
          <a:p>
            <a:r>
              <a:rPr lang="en-GB"/>
              <a:t>THE URBAN NATURE PROJECT</a:t>
            </a:r>
          </a:p>
        </p:txBody>
      </p:sp>
      <p:sp>
        <p:nvSpPr>
          <p:cNvPr id="7" name="Slide Number Placeholder 6"/>
          <p:cNvSpPr>
            <a:spLocks noGrp="1"/>
          </p:cNvSpPr>
          <p:nvPr>
            <p:ph type="sldNum" sz="quarter" idx="12"/>
          </p:nvPr>
        </p:nvSpPr>
        <p:spPr/>
        <p:txBody>
          <a:bodyPr/>
          <a:lstStyle/>
          <a:p>
            <a:fld id="{AB764D90-BCE1-DB4B-B083-5609132D4539}" type="slidenum">
              <a:rPr lang="en-GB" smtClean="0"/>
              <a:t>‹#›</a:t>
            </a:fld>
            <a:endParaRPr lang="en-GB"/>
          </a:p>
        </p:txBody>
      </p:sp>
    </p:spTree>
    <p:extLst>
      <p:ext uri="{BB962C8B-B14F-4D97-AF65-F5344CB8AC3E}">
        <p14:creationId xmlns:p14="http://schemas.microsoft.com/office/powerpoint/2010/main" val="40031869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Map">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CF1A37-E8CC-5F46-9573-4F688369C4A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096000" cy="6858000"/>
          </a:xfrm>
          <a:prstGeom prst="rect">
            <a:avLst/>
          </a:prstGeom>
        </p:spPr>
      </p:pic>
      <p:sp>
        <p:nvSpPr>
          <p:cNvPr id="2" name="Title 1"/>
          <p:cNvSpPr>
            <a:spLocks noGrp="1"/>
          </p:cNvSpPr>
          <p:nvPr>
            <p:ph type="title" hasCustomPrompt="1"/>
          </p:nvPr>
        </p:nvSpPr>
        <p:spPr>
          <a:xfrm>
            <a:off x="6868674" y="501651"/>
            <a:ext cx="4399301" cy="1012724"/>
          </a:xfrm>
        </p:spPr>
        <p:txBody>
          <a:bodyPr anchor="b"/>
          <a:lstStyle>
            <a:lvl1pPr algn="l">
              <a:defRPr sz="3733" b="1"/>
            </a:lvl1pPr>
          </a:lstStyle>
          <a:p>
            <a:r>
              <a:rPr lang="en-GB"/>
              <a:t>CLICK TO EDIT MASTER TITLE STYLE</a:t>
            </a:r>
          </a:p>
        </p:txBody>
      </p:sp>
      <p:sp>
        <p:nvSpPr>
          <p:cNvPr id="4" name="Text Placeholder 3"/>
          <p:cNvSpPr>
            <a:spLocks noGrp="1"/>
          </p:cNvSpPr>
          <p:nvPr>
            <p:ph type="body" sz="half" idx="2"/>
          </p:nvPr>
        </p:nvSpPr>
        <p:spPr>
          <a:xfrm>
            <a:off x="6868674" y="1850909"/>
            <a:ext cx="4399301" cy="4505441"/>
          </a:xfrm>
        </p:spPr>
        <p:txBody>
          <a:bodyPr/>
          <a:lstStyle>
            <a:lvl1pPr marL="0" indent="0">
              <a:buNone/>
              <a:defRPr sz="2133"/>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EB7D62C8-1BFE-4545-A079-E20609AAF82D}" type="datetime1">
              <a:rPr lang="en-GB" smtClean="0"/>
              <a:t>11/07/2024</a:t>
            </a:fld>
            <a:endParaRPr lang="en-GB"/>
          </a:p>
        </p:txBody>
      </p:sp>
      <p:sp>
        <p:nvSpPr>
          <p:cNvPr id="6" name="Footer Placeholder 5"/>
          <p:cNvSpPr>
            <a:spLocks noGrp="1"/>
          </p:cNvSpPr>
          <p:nvPr>
            <p:ph type="ftr" sz="quarter" idx="11"/>
          </p:nvPr>
        </p:nvSpPr>
        <p:spPr/>
        <p:txBody>
          <a:bodyPr/>
          <a:lstStyle/>
          <a:p>
            <a:r>
              <a:rPr lang="en-GB"/>
              <a:t>THE URBAN NATURE PROJECT</a:t>
            </a:r>
          </a:p>
        </p:txBody>
      </p:sp>
      <p:sp>
        <p:nvSpPr>
          <p:cNvPr id="7" name="Slide Number Placeholder 6"/>
          <p:cNvSpPr>
            <a:spLocks noGrp="1"/>
          </p:cNvSpPr>
          <p:nvPr>
            <p:ph type="sldNum" sz="quarter" idx="12"/>
          </p:nvPr>
        </p:nvSpPr>
        <p:spPr/>
        <p:txBody>
          <a:bodyPr/>
          <a:lstStyle/>
          <a:p>
            <a:fld id="{AB764D90-BCE1-DB4B-B083-5609132D4539}" type="slidenum">
              <a:rPr lang="en-GB" smtClean="0"/>
              <a:t>‹#›</a:t>
            </a:fld>
            <a:endParaRPr lang="en-GB"/>
          </a:p>
        </p:txBody>
      </p:sp>
    </p:spTree>
    <p:extLst>
      <p:ext uri="{BB962C8B-B14F-4D97-AF65-F5344CB8AC3E}">
        <p14:creationId xmlns:p14="http://schemas.microsoft.com/office/powerpoint/2010/main" val="356405827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Agenda Slide – Anthracit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6858000"/>
          </a:xfrm>
          <a:prstGeom prst="rect">
            <a:avLst/>
          </a:prstGeom>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a:noFill/>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hasCustomPrompt="1"/>
          </p:nvPr>
        </p:nvSpPr>
        <p:spPr>
          <a:xfrm>
            <a:off x="288000" y="252000"/>
            <a:ext cx="5400000" cy="249299"/>
          </a:xfrm>
          <a:prstGeom prst="rect">
            <a:avLst/>
          </a:prstGeom>
          <a:noFill/>
        </p:spPr>
        <p:txBody>
          <a:bodyPr vert="horz" wrap="square" lIns="0" tIns="0" rIns="0" bIns="0" rtlCol="0" anchor="t" anchorCtr="0">
            <a:spAutoFit/>
          </a:bodyPr>
          <a:lstStyle>
            <a:lvl1pPr>
              <a:defRPr>
                <a:solidFill>
                  <a:schemeClr val="bg1"/>
                </a:solidFill>
              </a:defRPr>
            </a:lvl1pPr>
          </a:lstStyle>
          <a:p>
            <a:r>
              <a:rPr lang="en-US"/>
              <a:t>Agenda</a:t>
            </a:r>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hasCustomPrompt="1"/>
          </p:nvPr>
        </p:nvSpPr>
        <p:spPr>
          <a:xfrm>
            <a:off x="288000" y="1224000"/>
            <a:ext cx="5400000" cy="4373563"/>
          </a:xfrm>
          <a:prstGeom prst="rect">
            <a:avLst/>
          </a:prstGeom>
        </p:spPr>
        <p:txBody>
          <a:bodyPr/>
          <a:lstStyle>
            <a:lvl1pPr marL="342000" indent="-342000">
              <a:buNone/>
              <a:tabLst/>
              <a:defRPr sz="1800">
                <a:solidFill>
                  <a:schemeClr val="bg1"/>
                </a:solidFill>
                <a:latin typeface="+mn-lt"/>
              </a:defRPr>
            </a:lvl1pPr>
            <a:lvl2pPr>
              <a:defRPr>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a:solidFill>
                  <a:schemeClr val="tx1"/>
                </a:solidFill>
                <a:latin typeface="+mn-lt"/>
              </a:defRPr>
            </a:lvl5pPr>
          </a:lstStyle>
          <a:p>
            <a:pPr lvl="0"/>
            <a:r>
              <a:rPr lang="en-GB"/>
              <a:t>1	Click to edit Master text styles</a:t>
            </a:r>
          </a:p>
        </p:txBody>
      </p:sp>
    </p:spTree>
    <p:extLst>
      <p:ext uri="{BB962C8B-B14F-4D97-AF65-F5344CB8AC3E}">
        <p14:creationId xmlns:p14="http://schemas.microsoft.com/office/powerpoint/2010/main" val="33903526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 Only – Anthracit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FE84DEF-50B2-014B-9C44-7747606A870D}"/>
              </a:ext>
            </a:extLst>
          </p:cNvPr>
          <p:cNvSpPr>
            <a:spLocks noGrp="1"/>
          </p:cNvSpPr>
          <p:nvPr>
            <p:ph type="body" sz="quarter" idx="13"/>
          </p:nvPr>
        </p:nvSpPr>
        <p:spPr>
          <a:xfrm>
            <a:off x="288000" y="1224000"/>
            <a:ext cx="7740000" cy="4373563"/>
          </a:xfrm>
          <a:prstGeom prst="rect">
            <a:avLst/>
          </a:prstGeom>
        </p:spPr>
        <p:txBody>
          <a:bodyPr/>
          <a:lstStyle>
            <a:lvl1pPr>
              <a:defRPr sz="1800">
                <a:solidFill>
                  <a:schemeClr val="bg1"/>
                </a:solidFill>
              </a:defRPr>
            </a:lvl1pPr>
            <a:lvl2pPr>
              <a:defRPr sz="1800">
                <a:solidFill>
                  <a:schemeClr val="bg1"/>
                </a:solidFill>
              </a:defRPr>
            </a:lvl2pPr>
            <a:lvl3pPr>
              <a:defRPr sz="1800" b="0" i="0">
                <a:solidFill>
                  <a:schemeClr val="bg1"/>
                </a:solidFill>
                <a:latin typeface="+mn-lt"/>
              </a:defRPr>
            </a:lvl3pPr>
            <a:lvl4pPr>
              <a:defRPr>
                <a:solidFill>
                  <a:schemeClr val="bg1"/>
                </a:solidFill>
              </a:defRPr>
            </a:lvl4pPr>
            <a:lvl5pPr marL="324000">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Text Placeholder 2">
            <a:extLst>
              <a:ext uri="{FF2B5EF4-FFF2-40B4-BE49-F238E27FC236}">
                <a16:creationId xmlns:a16="http://schemas.microsoft.com/office/drawing/2014/main" id="{17D42133-613E-1B5E-078E-0FA84367AD4A}"/>
              </a:ext>
            </a:extLst>
          </p:cNvPr>
          <p:cNvSpPr>
            <a:spLocks noGrp="1"/>
          </p:cNvSpPr>
          <p:nvPr>
            <p:ph type="body" idx="1" hasCustomPrompt="1"/>
          </p:nvPr>
        </p:nvSpPr>
        <p:spPr>
          <a:xfrm>
            <a:off x="288000" y="504000"/>
            <a:ext cx="5400000" cy="289375"/>
          </a:xfrm>
          <a:prstGeom prst="rect">
            <a:avLst/>
          </a:prstGeom>
          <a:noFill/>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4" name="Title Placeholder 1">
            <a:extLst>
              <a:ext uri="{FF2B5EF4-FFF2-40B4-BE49-F238E27FC236}">
                <a16:creationId xmlns:a16="http://schemas.microsoft.com/office/drawing/2014/main" id="{AC5B49D6-9DA7-4F39-7F31-E3BD10A74D64}"/>
              </a:ext>
            </a:extLst>
          </p:cNvPr>
          <p:cNvSpPr>
            <a:spLocks noGrp="1"/>
          </p:cNvSpPr>
          <p:nvPr>
            <p:ph type="title" hasCustomPrompt="1"/>
          </p:nvPr>
        </p:nvSpPr>
        <p:spPr>
          <a:xfrm>
            <a:off x="288000" y="252000"/>
            <a:ext cx="5400000" cy="249299"/>
          </a:xfrm>
          <a:prstGeom prst="rect">
            <a:avLst/>
          </a:prstGeom>
          <a:noFill/>
        </p:spPr>
        <p:txBody>
          <a:bodyPr vert="horz" wrap="square" lIns="0" tIns="0" rIns="0" bIns="0" rtlCol="0" anchor="t" anchorCtr="0">
            <a:spAutoFit/>
          </a:bodyPr>
          <a:lstStyle>
            <a:lvl1pPr>
              <a:defRPr>
                <a:solidFill>
                  <a:schemeClr val="bg1"/>
                </a:solidFill>
              </a:defRPr>
            </a:lvl1pPr>
          </a:lstStyle>
          <a:p>
            <a:r>
              <a:rPr lang="en-US"/>
              <a:t>Title here</a:t>
            </a:r>
            <a:endParaRPr lang="en-GB"/>
          </a:p>
        </p:txBody>
      </p:sp>
      <p:sp>
        <p:nvSpPr>
          <p:cNvPr id="5" name="Footer Placeholder 4">
            <a:extLst>
              <a:ext uri="{FF2B5EF4-FFF2-40B4-BE49-F238E27FC236}">
                <a16:creationId xmlns:a16="http://schemas.microsoft.com/office/drawing/2014/main" id="{070DABCC-EF58-8BEF-1AE8-852E4E36B70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8" name="Graphic 7">
            <a:extLst>
              <a:ext uri="{FF2B5EF4-FFF2-40B4-BE49-F238E27FC236}">
                <a16:creationId xmlns:a16="http://schemas.microsoft.com/office/drawing/2014/main" id="{4B61662A-D091-1391-1AA7-C9127063D98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14" name="Slide Number Placeholder 5">
            <a:extLst>
              <a:ext uri="{FF2B5EF4-FFF2-40B4-BE49-F238E27FC236}">
                <a16:creationId xmlns:a16="http://schemas.microsoft.com/office/drawing/2014/main" id="{F3F298CF-31C2-A2E1-2041-8B260F8184DF}"/>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8" name="object 83">
            <a:extLst>
              <a:ext uri="{FF2B5EF4-FFF2-40B4-BE49-F238E27FC236}">
                <a16:creationId xmlns:a16="http://schemas.microsoft.com/office/drawing/2014/main" id="{F8F53AB9-2681-6C77-D8FD-B22C13002F1F}"/>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20190909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xt + Image – Anthracit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9510008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xt + Image 2 – Anthracit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5D971970-8A0D-3C45-EB46-4C0DECFACDF6}"/>
              </a:ext>
            </a:extLst>
          </p:cNvPr>
          <p:cNvSpPr>
            <a:spLocks noGrp="1"/>
          </p:cNvSpPr>
          <p:nvPr>
            <p:ph type="pic" sz="quarter" idx="15"/>
          </p:nvPr>
        </p:nvSpPr>
        <p:spPr>
          <a:xfrm>
            <a:off x="6096000" y="3438001"/>
            <a:ext cx="6096001" cy="3420000"/>
          </a:xfrm>
          <a:prstGeom prst="rect">
            <a:avLst/>
          </a:prstGeom>
          <a:solidFill>
            <a:schemeClr val="bg1">
              <a:lumMod val="95000"/>
            </a:schemeClr>
          </a:solidFill>
        </p:spPr>
        <p:txBody>
          <a:bodyPr/>
          <a:lstStyle>
            <a:lvl1pPr marL="0" indent="0">
              <a:buNone/>
              <a:defRPr/>
            </a:lvl1pPr>
          </a:lstStyle>
          <a:p>
            <a:endParaRPr lang="en-GB"/>
          </a:p>
        </p:txBody>
      </p:sp>
      <p:sp>
        <p:nvSpPr>
          <p:cNvPr id="13" name="Picture Placeholder 10">
            <a:extLst>
              <a:ext uri="{FF2B5EF4-FFF2-40B4-BE49-F238E27FC236}">
                <a16:creationId xmlns:a16="http://schemas.microsoft.com/office/drawing/2014/main" id="{D7AD4FC8-E480-C61E-E266-FE9A45A07AFE}"/>
              </a:ext>
            </a:extLst>
          </p:cNvPr>
          <p:cNvSpPr>
            <a:spLocks noGrp="1"/>
          </p:cNvSpPr>
          <p:nvPr>
            <p:ph type="pic" sz="quarter" idx="14"/>
          </p:nvPr>
        </p:nvSpPr>
        <p:spPr>
          <a:xfrm>
            <a:off x="6096000" y="0"/>
            <a:ext cx="6096001" cy="3420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212942990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xt + Image 3 – Anthracit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6096000" y="0"/>
            <a:ext cx="60948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0" name="Picture Placeholder 13">
            <a:extLst>
              <a:ext uri="{FF2B5EF4-FFF2-40B4-BE49-F238E27FC236}">
                <a16:creationId xmlns:a16="http://schemas.microsoft.com/office/drawing/2014/main" id="{36258943-2CF1-3247-23F9-B2B9B92A12A5}"/>
              </a:ext>
            </a:extLst>
          </p:cNvPr>
          <p:cNvSpPr>
            <a:spLocks noGrp="1"/>
          </p:cNvSpPr>
          <p:nvPr>
            <p:ph type="pic" sz="quarter" idx="16"/>
          </p:nvPr>
        </p:nvSpPr>
        <p:spPr>
          <a:xfrm>
            <a:off x="6096000" y="3429000"/>
            <a:ext cx="3060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1" name="Picture Placeholder 13">
            <a:extLst>
              <a:ext uri="{FF2B5EF4-FFF2-40B4-BE49-F238E27FC236}">
                <a16:creationId xmlns:a16="http://schemas.microsoft.com/office/drawing/2014/main" id="{4EDE708E-1108-9C36-65FC-4D746D96C676}"/>
              </a:ext>
            </a:extLst>
          </p:cNvPr>
          <p:cNvSpPr>
            <a:spLocks noGrp="1"/>
          </p:cNvSpPr>
          <p:nvPr>
            <p:ph type="pic" sz="quarter" idx="17"/>
          </p:nvPr>
        </p:nvSpPr>
        <p:spPr>
          <a:xfrm>
            <a:off x="9168000" y="3429000"/>
            <a:ext cx="3024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1477291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225BD-171A-4D0F-5985-BBAEE3711A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D517EE8-A0DD-F33F-0992-A1DC35553A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4F15928-5ACD-8DBA-5F97-F9C3E45127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466380-3B3D-C74D-7057-91A7CECD46E0}"/>
              </a:ext>
            </a:extLst>
          </p:cNvPr>
          <p:cNvSpPr>
            <a:spLocks noGrp="1"/>
          </p:cNvSpPr>
          <p:nvPr>
            <p:ph type="dt" sz="half" idx="10"/>
          </p:nvPr>
        </p:nvSpPr>
        <p:spPr/>
        <p:txBody>
          <a:bodyPr/>
          <a:lstStyle/>
          <a:p>
            <a:fld id="{9A7CEAD1-2BD8-4125-8054-E59117F34FBB}" type="datetimeFigureOut">
              <a:rPr lang="en-GB" smtClean="0"/>
              <a:t>11/07/2024</a:t>
            </a:fld>
            <a:endParaRPr lang="en-GB"/>
          </a:p>
        </p:txBody>
      </p:sp>
      <p:sp>
        <p:nvSpPr>
          <p:cNvPr id="6" name="Footer Placeholder 5">
            <a:extLst>
              <a:ext uri="{FF2B5EF4-FFF2-40B4-BE49-F238E27FC236}">
                <a16:creationId xmlns:a16="http://schemas.microsoft.com/office/drawing/2014/main" id="{7DF874DA-9ACB-23D2-AA7B-8DAB04CA2A3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22C2EB-5006-8DF5-1747-A1CE479248A7}"/>
              </a:ext>
            </a:extLst>
          </p:cNvPr>
          <p:cNvSpPr>
            <a:spLocks noGrp="1"/>
          </p:cNvSpPr>
          <p:nvPr>
            <p:ph type="sldNum" sz="quarter" idx="12"/>
          </p:nvPr>
        </p:nvSpPr>
        <p:spPr/>
        <p:txBody>
          <a:bodyPr/>
          <a:lstStyle/>
          <a:p>
            <a:fld id="{A1AA7EC7-419F-4286-ACA5-C0A53692FA9D}" type="slidenum">
              <a:rPr lang="en-GB" smtClean="0"/>
              <a:t>‹#›</a:t>
            </a:fld>
            <a:endParaRPr lang="en-GB"/>
          </a:p>
        </p:txBody>
      </p:sp>
    </p:spTree>
    <p:extLst>
      <p:ext uri="{BB962C8B-B14F-4D97-AF65-F5344CB8AC3E}">
        <p14:creationId xmlns:p14="http://schemas.microsoft.com/office/powerpoint/2010/main" val="36017492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xt + Image 4 – Anthracite">
    <p:spTree>
      <p:nvGrpSpPr>
        <p:cNvPr id="1" name=""/>
        <p:cNvGrpSpPr/>
        <p:nvPr/>
      </p:nvGrpSpPr>
      <p:grpSpPr>
        <a:xfrm>
          <a:off x="0" y="0"/>
          <a:ext cx="0" cy="0"/>
          <a:chOff x="0" y="0"/>
          <a:chExt cx="0" cy="0"/>
        </a:xfrm>
      </p:grpSpPr>
      <p:sp>
        <p:nvSpPr>
          <p:cNvPr id="10" name="Picture Placeholder 13">
            <a:extLst>
              <a:ext uri="{FF2B5EF4-FFF2-40B4-BE49-F238E27FC236}">
                <a16:creationId xmlns:a16="http://schemas.microsoft.com/office/drawing/2014/main" id="{36258943-2CF1-3247-23F9-B2B9B92A12A5}"/>
              </a:ext>
            </a:extLst>
          </p:cNvPr>
          <p:cNvSpPr>
            <a:spLocks noGrp="1"/>
          </p:cNvSpPr>
          <p:nvPr>
            <p:ph type="pic" sz="quarter" idx="16"/>
          </p:nvPr>
        </p:nvSpPr>
        <p:spPr>
          <a:xfrm>
            <a:off x="6096000" y="3429000"/>
            <a:ext cx="3060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1" name="Picture Placeholder 13">
            <a:extLst>
              <a:ext uri="{FF2B5EF4-FFF2-40B4-BE49-F238E27FC236}">
                <a16:creationId xmlns:a16="http://schemas.microsoft.com/office/drawing/2014/main" id="{4EDE708E-1108-9C36-65FC-4D746D96C676}"/>
              </a:ext>
            </a:extLst>
          </p:cNvPr>
          <p:cNvSpPr>
            <a:spLocks noGrp="1"/>
          </p:cNvSpPr>
          <p:nvPr>
            <p:ph type="pic" sz="quarter" idx="17"/>
          </p:nvPr>
        </p:nvSpPr>
        <p:spPr>
          <a:xfrm>
            <a:off x="9168000" y="3429000"/>
            <a:ext cx="3024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3" name="Picture Placeholder 13">
            <a:extLst>
              <a:ext uri="{FF2B5EF4-FFF2-40B4-BE49-F238E27FC236}">
                <a16:creationId xmlns:a16="http://schemas.microsoft.com/office/drawing/2014/main" id="{7E437811-E159-5260-F23A-A5ECA1CE33E2}"/>
              </a:ext>
            </a:extLst>
          </p:cNvPr>
          <p:cNvSpPr>
            <a:spLocks noGrp="1"/>
          </p:cNvSpPr>
          <p:nvPr>
            <p:ph type="pic" sz="quarter" idx="18"/>
          </p:nvPr>
        </p:nvSpPr>
        <p:spPr>
          <a:xfrm>
            <a:off x="6096000" y="0"/>
            <a:ext cx="3060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14" name="Picture Placeholder 13">
            <a:extLst>
              <a:ext uri="{FF2B5EF4-FFF2-40B4-BE49-F238E27FC236}">
                <a16:creationId xmlns:a16="http://schemas.microsoft.com/office/drawing/2014/main" id="{C75829FC-4E17-B506-87C2-047EA09E3063}"/>
              </a:ext>
            </a:extLst>
          </p:cNvPr>
          <p:cNvSpPr>
            <a:spLocks noGrp="1"/>
          </p:cNvSpPr>
          <p:nvPr>
            <p:ph type="pic" sz="quarter" idx="19"/>
          </p:nvPr>
        </p:nvSpPr>
        <p:spPr>
          <a:xfrm>
            <a:off x="9168000" y="0"/>
            <a:ext cx="3024000" cy="3429000"/>
          </a:xfrm>
          <a:prstGeom prst="rect">
            <a:avLst/>
          </a:prstGeom>
          <a:solidFill>
            <a:schemeClr val="bg1">
              <a:lumMod val="95000"/>
            </a:schemeClr>
          </a:solidFill>
        </p:spPr>
        <p:txBody>
          <a:bodyPr/>
          <a:lstStyle>
            <a:lvl1pPr marL="0" indent="0">
              <a:buNone/>
              <a:defRPr>
                <a:solidFill>
                  <a:schemeClr val="tx1"/>
                </a:solidFill>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400000" cy="289375"/>
          </a:xfrm>
          <a:prstGeom prst="rect">
            <a:avLst/>
          </a:prstGeom>
        </p:spPr>
        <p:txBody>
          <a:bodyPr>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40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25808100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xt + Large Image – Anthracit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8317916"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408894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 Large Image 2 – Anthracit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4176000" cy="6858000"/>
          </a:xfrm>
          <a:prstGeom prst="rect">
            <a:avLst/>
          </a:prstGeom>
          <a:solidFill>
            <a:schemeClr val="bg1">
              <a:lumMod val="95000"/>
            </a:schemeClr>
          </a:solidFill>
        </p:spPr>
        <p:txBody>
          <a:bodyPr/>
          <a:lstStyle>
            <a:lvl1pPr marL="0" indent="0">
              <a:buNone/>
              <a:defRPr/>
            </a:lvl1pPr>
          </a:lstStyle>
          <a:p>
            <a:endParaRPr lang="en-GB"/>
          </a:p>
        </p:txBody>
      </p:sp>
      <p:sp>
        <p:nvSpPr>
          <p:cNvPr id="10" name="Picture Placeholder 13">
            <a:extLst>
              <a:ext uri="{FF2B5EF4-FFF2-40B4-BE49-F238E27FC236}">
                <a16:creationId xmlns:a16="http://schemas.microsoft.com/office/drawing/2014/main" id="{35E0636B-F674-2176-2BD5-CBDE6164261C}"/>
              </a:ext>
            </a:extLst>
          </p:cNvPr>
          <p:cNvSpPr>
            <a:spLocks noGrp="1"/>
          </p:cNvSpPr>
          <p:nvPr>
            <p:ph type="pic" sz="quarter" idx="16"/>
          </p:nvPr>
        </p:nvSpPr>
        <p:spPr>
          <a:xfrm>
            <a:off x="8034000" y="0"/>
            <a:ext cx="4158000"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40590783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 Large Image 3 – Anthracite">
    <p:spTree>
      <p:nvGrpSpPr>
        <p:cNvPr id="1" name=""/>
        <p:cNvGrpSpPr/>
        <p:nvPr/>
      </p:nvGrpSpPr>
      <p:grpSpPr>
        <a:xfrm>
          <a:off x="0" y="0"/>
          <a:ext cx="0" cy="0"/>
          <a:chOff x="0" y="0"/>
          <a:chExt cx="0" cy="0"/>
        </a:xfrm>
      </p:grpSpPr>
      <p:sp>
        <p:nvSpPr>
          <p:cNvPr id="11" name="Picture Placeholder 13">
            <a:extLst>
              <a:ext uri="{FF2B5EF4-FFF2-40B4-BE49-F238E27FC236}">
                <a16:creationId xmlns:a16="http://schemas.microsoft.com/office/drawing/2014/main" id="{875F8B7E-921E-45CA-D3B6-84A264F771A8}"/>
              </a:ext>
            </a:extLst>
          </p:cNvPr>
          <p:cNvSpPr>
            <a:spLocks noGrp="1"/>
          </p:cNvSpPr>
          <p:nvPr>
            <p:ph type="pic" sz="quarter" idx="17"/>
          </p:nvPr>
        </p:nvSpPr>
        <p:spPr>
          <a:xfrm>
            <a:off x="3872884" y="342900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0" name="Picture Placeholder 13">
            <a:extLst>
              <a:ext uri="{FF2B5EF4-FFF2-40B4-BE49-F238E27FC236}">
                <a16:creationId xmlns:a16="http://schemas.microsoft.com/office/drawing/2014/main" id="{35E0636B-F674-2176-2BD5-CBDE6164261C}"/>
              </a:ext>
            </a:extLst>
          </p:cNvPr>
          <p:cNvSpPr>
            <a:spLocks noGrp="1"/>
          </p:cNvSpPr>
          <p:nvPr>
            <p:ph type="pic" sz="quarter" idx="16"/>
          </p:nvPr>
        </p:nvSpPr>
        <p:spPr>
          <a:xfrm>
            <a:off x="8034000" y="0"/>
            <a:ext cx="4158000" cy="6858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254111526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xt + Large Image 4 – Anthracite">
    <p:spTree>
      <p:nvGrpSpPr>
        <p:cNvPr id="1" name=""/>
        <p:cNvGrpSpPr/>
        <p:nvPr/>
      </p:nvGrpSpPr>
      <p:grpSpPr>
        <a:xfrm>
          <a:off x="0" y="0"/>
          <a:ext cx="0" cy="0"/>
          <a:chOff x="0" y="0"/>
          <a:chExt cx="0" cy="0"/>
        </a:xfrm>
      </p:grpSpPr>
      <p:sp>
        <p:nvSpPr>
          <p:cNvPr id="13" name="Picture Placeholder 13">
            <a:extLst>
              <a:ext uri="{FF2B5EF4-FFF2-40B4-BE49-F238E27FC236}">
                <a16:creationId xmlns:a16="http://schemas.microsoft.com/office/drawing/2014/main" id="{B719D648-B84E-79B4-FBB3-DC237ABAFA04}"/>
              </a:ext>
            </a:extLst>
          </p:cNvPr>
          <p:cNvSpPr>
            <a:spLocks noGrp="1"/>
          </p:cNvSpPr>
          <p:nvPr>
            <p:ph type="pic" sz="quarter" idx="18"/>
          </p:nvPr>
        </p:nvSpPr>
        <p:spPr>
          <a:xfrm>
            <a:off x="8048884" y="342900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4" name="Picture Placeholder 13">
            <a:extLst>
              <a:ext uri="{FF2B5EF4-FFF2-40B4-BE49-F238E27FC236}">
                <a16:creationId xmlns:a16="http://schemas.microsoft.com/office/drawing/2014/main" id="{2BBCE0BB-20F2-0516-BED0-03622F2D7F9C}"/>
              </a:ext>
            </a:extLst>
          </p:cNvPr>
          <p:cNvSpPr>
            <a:spLocks noGrp="1"/>
          </p:cNvSpPr>
          <p:nvPr>
            <p:ph type="pic" sz="quarter" idx="19"/>
          </p:nvPr>
        </p:nvSpPr>
        <p:spPr>
          <a:xfrm>
            <a:off x="8048884" y="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1" name="Picture Placeholder 13">
            <a:extLst>
              <a:ext uri="{FF2B5EF4-FFF2-40B4-BE49-F238E27FC236}">
                <a16:creationId xmlns:a16="http://schemas.microsoft.com/office/drawing/2014/main" id="{875F8B7E-921E-45CA-D3B6-84A264F771A8}"/>
              </a:ext>
            </a:extLst>
          </p:cNvPr>
          <p:cNvSpPr>
            <a:spLocks noGrp="1"/>
          </p:cNvSpPr>
          <p:nvPr>
            <p:ph type="pic" sz="quarter" idx="17"/>
          </p:nvPr>
        </p:nvSpPr>
        <p:spPr>
          <a:xfrm>
            <a:off x="3872884" y="342900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3872884" y="0"/>
            <a:ext cx="4176000" cy="3429000"/>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12" name="Text Placeholder 8">
            <a:extLst>
              <a:ext uri="{FF2B5EF4-FFF2-40B4-BE49-F238E27FC236}">
                <a16:creationId xmlns:a16="http://schemas.microsoft.com/office/drawing/2014/main" id="{32DA65EB-00C5-F9B6-3F71-35C108B4A46D}"/>
              </a:ext>
            </a:extLst>
          </p:cNvPr>
          <p:cNvSpPr>
            <a:spLocks noGrp="1"/>
          </p:cNvSpPr>
          <p:nvPr>
            <p:ph type="body" sz="quarter" idx="13"/>
          </p:nvPr>
        </p:nvSpPr>
        <p:spPr>
          <a:xfrm>
            <a:off x="288000" y="1224000"/>
            <a:ext cx="324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18177149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 Image Only – Whit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0" y="1054623"/>
            <a:ext cx="12192000" cy="5802895"/>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Tree>
    <p:extLst>
      <p:ext uri="{BB962C8B-B14F-4D97-AF65-F5344CB8AC3E}">
        <p14:creationId xmlns:p14="http://schemas.microsoft.com/office/powerpoint/2010/main" val="174645310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 Content – Whit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3240000" cy="289375"/>
          </a:xfrm>
          <a:prstGeom prst="rect">
            <a:avLst/>
          </a:prstGeom>
          <a:noFill/>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a:noFill/>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3240000" cy="249299"/>
          </a:xfrm>
          <a:prstGeom prst="rect">
            <a:avLst/>
          </a:prstGeom>
          <a:noFill/>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a:noFill/>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a:noFill/>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11" name="Content Placeholder 10">
            <a:extLst>
              <a:ext uri="{FF2B5EF4-FFF2-40B4-BE49-F238E27FC236}">
                <a16:creationId xmlns:a16="http://schemas.microsoft.com/office/drawing/2014/main" id="{63428D77-1790-4B0A-2199-66E5FF101016}"/>
              </a:ext>
            </a:extLst>
          </p:cNvPr>
          <p:cNvSpPr>
            <a:spLocks noGrp="1"/>
          </p:cNvSpPr>
          <p:nvPr>
            <p:ph sz="quarter" idx="16"/>
          </p:nvPr>
        </p:nvSpPr>
        <p:spPr>
          <a:xfrm>
            <a:off x="287999" y="1043999"/>
            <a:ext cx="11689201" cy="4896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35515327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 + Infographics – Whit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4527135-00FC-6C41-BCA1-546030B5DE4D}"/>
              </a:ext>
            </a:extLst>
          </p:cNvPr>
          <p:cNvSpPr/>
          <p:nvPr userDrawn="1"/>
        </p:nvSpPr>
        <p:spPr>
          <a:xfrm>
            <a:off x="6291893" y="0"/>
            <a:ext cx="590010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8">
            <a:extLst>
              <a:ext uri="{FF2B5EF4-FFF2-40B4-BE49-F238E27FC236}">
                <a16:creationId xmlns:a16="http://schemas.microsoft.com/office/drawing/2014/main" id="{5FE84DEF-50B2-014B-9C44-7747606A870D}"/>
              </a:ext>
            </a:extLst>
          </p:cNvPr>
          <p:cNvSpPr>
            <a:spLocks noGrp="1"/>
          </p:cNvSpPr>
          <p:nvPr>
            <p:ph type="body" sz="quarter" idx="13"/>
          </p:nvPr>
        </p:nvSpPr>
        <p:spPr>
          <a:xfrm>
            <a:off x="288000" y="1224000"/>
            <a:ext cx="5400000" cy="4373563"/>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b="0" i="0">
                <a:solidFill>
                  <a:schemeClr val="bg1"/>
                </a:solidFill>
                <a:latin typeface="+mn-lt"/>
              </a:defRPr>
            </a:lvl3pPr>
            <a:lvl4pPr>
              <a:defRPr b="0" i="0">
                <a:solidFill>
                  <a:schemeClr val="bg1"/>
                </a:solidFill>
                <a:latin typeface="+mn-lt"/>
              </a:defRPr>
            </a:lvl4pPr>
            <a:lvl5pPr>
              <a:defRPr>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FF5CB7C9-579F-7445-AD96-78269AC7CEF9}"/>
              </a:ext>
            </a:extLst>
          </p:cNvPr>
          <p:cNvSpPr>
            <a:spLocks noGrp="1"/>
          </p:cNvSpPr>
          <p:nvPr>
            <p:ph sz="quarter" idx="14" hasCustomPrompt="1"/>
          </p:nvPr>
        </p:nvSpPr>
        <p:spPr>
          <a:xfrm>
            <a:off x="6825803" y="198000"/>
            <a:ext cx="5150197" cy="5686863"/>
          </a:xfrm>
          <a:prstGeom prst="rect">
            <a:avLst/>
          </a:prstGeom>
        </p:spPr>
        <p:txBody>
          <a:bodyPr/>
          <a:lstStyle>
            <a:lvl1pPr marL="0" indent="0">
              <a:buNone/>
              <a:defRPr/>
            </a:lvl1pPr>
          </a:lstStyle>
          <a:p>
            <a:pPr lvl="0"/>
            <a:r>
              <a:rPr lang="en-GB"/>
              <a:t>Add chart or other content here</a:t>
            </a:r>
          </a:p>
        </p:txBody>
      </p:sp>
      <p:sp>
        <p:nvSpPr>
          <p:cNvPr id="3" name="Text Placeholder 2">
            <a:extLst>
              <a:ext uri="{FF2B5EF4-FFF2-40B4-BE49-F238E27FC236}">
                <a16:creationId xmlns:a16="http://schemas.microsoft.com/office/drawing/2014/main" id="{A388399D-5F72-8588-0625-526B41F71A7B}"/>
              </a:ext>
            </a:extLst>
          </p:cNvPr>
          <p:cNvSpPr>
            <a:spLocks noGrp="1"/>
          </p:cNvSpPr>
          <p:nvPr>
            <p:ph type="body" idx="1" hasCustomPrompt="1"/>
          </p:nvPr>
        </p:nvSpPr>
        <p:spPr>
          <a:xfrm>
            <a:off x="288000" y="504000"/>
            <a:ext cx="540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5" name="Title Placeholder 1">
            <a:extLst>
              <a:ext uri="{FF2B5EF4-FFF2-40B4-BE49-F238E27FC236}">
                <a16:creationId xmlns:a16="http://schemas.microsoft.com/office/drawing/2014/main" id="{0E310459-7A6D-1A3D-A697-79A68442B442}"/>
              </a:ext>
            </a:extLst>
          </p:cNvPr>
          <p:cNvSpPr>
            <a:spLocks noGrp="1"/>
          </p:cNvSpPr>
          <p:nvPr>
            <p:ph type="title"/>
          </p:nvPr>
        </p:nvSpPr>
        <p:spPr>
          <a:xfrm>
            <a:off x="288000" y="252000"/>
            <a:ext cx="5400000" cy="249300"/>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10" name="Footer Placeholder 4">
            <a:extLst>
              <a:ext uri="{FF2B5EF4-FFF2-40B4-BE49-F238E27FC236}">
                <a16:creationId xmlns:a16="http://schemas.microsoft.com/office/drawing/2014/main" id="{CA6380F6-CC76-AF00-82A7-5D936E575F1A}"/>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11" name="Graphic 10">
            <a:extLst>
              <a:ext uri="{FF2B5EF4-FFF2-40B4-BE49-F238E27FC236}">
                <a16:creationId xmlns:a16="http://schemas.microsoft.com/office/drawing/2014/main" id="{2D9A21C5-5282-C15F-5DB5-AC26BA85C9C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17" name="Slide Number Placeholder 5">
            <a:extLst>
              <a:ext uri="{FF2B5EF4-FFF2-40B4-BE49-F238E27FC236}">
                <a16:creationId xmlns:a16="http://schemas.microsoft.com/office/drawing/2014/main" id="{D476FE29-B6C9-6FCB-4E12-F6803E27377E}"/>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sp>
        <p:nvSpPr>
          <p:cNvPr id="7" name="object 83">
            <a:extLst>
              <a:ext uri="{FF2B5EF4-FFF2-40B4-BE49-F238E27FC236}">
                <a16:creationId xmlns:a16="http://schemas.microsoft.com/office/drawing/2014/main" id="{D9EB414C-0F6F-0EA2-CBC9-276C4EB35D8C}"/>
              </a:ext>
            </a:extLst>
          </p:cNvPr>
          <p:cNvSpPr txBox="1">
            <a:spLocks/>
          </p:cNvSpPr>
          <p:nvPr userDrawn="1"/>
        </p:nvSpPr>
        <p:spPr>
          <a:xfrm>
            <a:off x="9115538" y="6357692"/>
            <a:ext cx="2505405" cy="14400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t>© The Trustees of the Natural History Museum, London</a:t>
            </a:r>
          </a:p>
        </p:txBody>
      </p:sp>
    </p:spTree>
    <p:extLst>
      <p:ext uri="{BB962C8B-B14F-4D97-AF65-F5344CB8AC3E}">
        <p14:creationId xmlns:p14="http://schemas.microsoft.com/office/powerpoint/2010/main" val="76799271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Image Text Block – Anthracit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288001" y="1224001"/>
            <a:ext cx="5760000" cy="3131999"/>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18" name="Text Placeholder 16">
            <a:extLst>
              <a:ext uri="{FF2B5EF4-FFF2-40B4-BE49-F238E27FC236}">
                <a16:creationId xmlns:a16="http://schemas.microsoft.com/office/drawing/2014/main" id="{E9E45238-781F-E0AC-9CFB-E644212637CD}"/>
              </a:ext>
            </a:extLst>
          </p:cNvPr>
          <p:cNvSpPr>
            <a:spLocks noGrp="1"/>
          </p:cNvSpPr>
          <p:nvPr>
            <p:ph type="body" sz="quarter" idx="16"/>
          </p:nvPr>
        </p:nvSpPr>
        <p:spPr>
          <a:xfrm>
            <a:off x="288000" y="4349749"/>
            <a:ext cx="5760000" cy="1512000"/>
          </a:xfrm>
          <a:solidFill>
            <a:schemeClr val="accent3"/>
          </a:solidFill>
        </p:spPr>
        <p:txBody>
          <a:bodyPr lIns="144000" tIns="144000" rIns="230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Picture Placeholder 13">
            <a:extLst>
              <a:ext uri="{FF2B5EF4-FFF2-40B4-BE49-F238E27FC236}">
                <a16:creationId xmlns:a16="http://schemas.microsoft.com/office/drawing/2014/main" id="{2FA94617-1F90-5918-8DA2-14A982C2854D}"/>
              </a:ext>
            </a:extLst>
          </p:cNvPr>
          <p:cNvSpPr>
            <a:spLocks noGrp="1"/>
          </p:cNvSpPr>
          <p:nvPr>
            <p:ph type="pic" sz="quarter" idx="17"/>
          </p:nvPr>
        </p:nvSpPr>
        <p:spPr>
          <a:xfrm>
            <a:off x="6159140" y="1224001"/>
            <a:ext cx="5760000" cy="3131999"/>
          </a:xfrm>
          <a:prstGeom prst="rect">
            <a:avLst/>
          </a:prstGeom>
          <a:solidFill>
            <a:schemeClr val="bg1">
              <a:lumMod val="95000"/>
            </a:schemeClr>
          </a:solidFill>
        </p:spPr>
        <p:txBody>
          <a:bodyPr/>
          <a:lstStyle>
            <a:lvl1pPr marL="0" indent="0">
              <a:buNone/>
              <a:defRPr/>
            </a:lvl1pPr>
          </a:lstStyle>
          <a:p>
            <a:endParaRPr lang="en-GB"/>
          </a:p>
        </p:txBody>
      </p:sp>
      <p:sp>
        <p:nvSpPr>
          <p:cNvPr id="22" name="Text Placeholder 16">
            <a:extLst>
              <a:ext uri="{FF2B5EF4-FFF2-40B4-BE49-F238E27FC236}">
                <a16:creationId xmlns:a16="http://schemas.microsoft.com/office/drawing/2014/main" id="{035B64D6-B7B8-CEA2-BC69-EFE33B8D8F41}"/>
              </a:ext>
            </a:extLst>
          </p:cNvPr>
          <p:cNvSpPr>
            <a:spLocks noGrp="1"/>
          </p:cNvSpPr>
          <p:nvPr>
            <p:ph type="body" sz="quarter" idx="18"/>
          </p:nvPr>
        </p:nvSpPr>
        <p:spPr>
          <a:xfrm>
            <a:off x="6159139" y="4349749"/>
            <a:ext cx="5760000" cy="1512000"/>
          </a:xfrm>
          <a:solidFill>
            <a:schemeClr val="accent3"/>
          </a:solidFill>
        </p:spPr>
        <p:txBody>
          <a:bodyPr lIns="144000" tIns="144000" rIns="230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6981415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hree Image Text Block – Anthracit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D3D1F79-3139-9E41-AF1E-2B8458E345D0}"/>
              </a:ext>
            </a:extLst>
          </p:cNvPr>
          <p:cNvSpPr>
            <a:spLocks noGrp="1"/>
          </p:cNvSpPr>
          <p:nvPr>
            <p:ph type="pic" sz="quarter" idx="15"/>
          </p:nvPr>
        </p:nvSpPr>
        <p:spPr>
          <a:xfrm>
            <a:off x="288001" y="1224001"/>
            <a:ext cx="3780000" cy="3131999"/>
          </a:xfrm>
          <a:prstGeom prst="rect">
            <a:avLst/>
          </a:prstGeom>
          <a:solidFill>
            <a:schemeClr val="bg1">
              <a:lumMod val="95000"/>
            </a:schemeClr>
          </a:solidFill>
        </p:spPr>
        <p:txBody>
          <a:bodyPr/>
          <a:lstStyle>
            <a:lvl1pPr marL="0" indent="0">
              <a:buNone/>
              <a:defRPr/>
            </a:lvl1pPr>
          </a:lstStyle>
          <a:p>
            <a:endParaRPr lang="en-GB"/>
          </a:p>
        </p:txBody>
      </p:sp>
      <p:sp>
        <p:nvSpPr>
          <p:cNvPr id="7" name="Text Placeholder 2">
            <a:extLst>
              <a:ext uri="{FF2B5EF4-FFF2-40B4-BE49-F238E27FC236}">
                <a16:creationId xmlns:a16="http://schemas.microsoft.com/office/drawing/2014/main" id="{F4E2DB05-7B9E-6444-A80E-81D4900FA91D}"/>
              </a:ext>
            </a:extLst>
          </p:cNvPr>
          <p:cNvSpPr>
            <a:spLocks noGrp="1"/>
          </p:cNvSpPr>
          <p:nvPr>
            <p:ph type="body" idx="1" hasCustomPrompt="1"/>
          </p:nvPr>
        </p:nvSpPr>
        <p:spPr>
          <a:xfrm>
            <a:off x="288000" y="504000"/>
            <a:ext cx="5760000" cy="289375"/>
          </a:xfrm>
          <a:prstGeom prst="rect">
            <a:avLst/>
          </a:prstGeom>
        </p:spPr>
        <p:txBody>
          <a:bodyPr wrap="square">
            <a:spAutoFit/>
          </a:bodyPr>
          <a:lstStyle>
            <a:lvl1pPr marL="0" indent="0">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subtitle </a:t>
            </a:r>
          </a:p>
        </p:txBody>
      </p:sp>
      <p:sp>
        <p:nvSpPr>
          <p:cNvPr id="3" name="Footer Placeholder 4">
            <a:extLst>
              <a:ext uri="{FF2B5EF4-FFF2-40B4-BE49-F238E27FC236}">
                <a16:creationId xmlns:a16="http://schemas.microsoft.com/office/drawing/2014/main" id="{1AF7D4BC-C939-45F3-F5D5-6377C5091ABC}"/>
              </a:ext>
            </a:extLst>
          </p:cNvPr>
          <p:cNvSpPr>
            <a:spLocks noGrp="1"/>
          </p:cNvSpPr>
          <p:nvPr>
            <p:ph type="ftr" sz="quarter" idx="3"/>
          </p:nvPr>
        </p:nvSpPr>
        <p:spPr>
          <a:xfrm>
            <a:off x="998742" y="6354173"/>
            <a:ext cx="2556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pic>
        <p:nvPicPr>
          <p:cNvPr id="4" name="Graphic 3">
            <a:extLst>
              <a:ext uri="{FF2B5EF4-FFF2-40B4-BE49-F238E27FC236}">
                <a16:creationId xmlns:a16="http://schemas.microsoft.com/office/drawing/2014/main" id="{C04A187E-B76B-23DB-98D2-60387A2443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742" y="6161217"/>
            <a:ext cx="509405" cy="509405"/>
          </a:xfrm>
          <a:prstGeom prst="rect">
            <a:avLst/>
          </a:prstGeom>
        </p:spPr>
      </p:pic>
      <p:sp>
        <p:nvSpPr>
          <p:cNvPr id="5" name="Title Placeholder 1">
            <a:extLst>
              <a:ext uri="{FF2B5EF4-FFF2-40B4-BE49-F238E27FC236}">
                <a16:creationId xmlns:a16="http://schemas.microsoft.com/office/drawing/2014/main" id="{0D23D500-C7A4-51DA-F462-A42DD880EE47}"/>
              </a:ext>
            </a:extLst>
          </p:cNvPr>
          <p:cNvSpPr>
            <a:spLocks noGrp="1"/>
          </p:cNvSpPr>
          <p:nvPr>
            <p:ph type="title"/>
          </p:nvPr>
        </p:nvSpPr>
        <p:spPr>
          <a:xfrm>
            <a:off x="288000" y="252000"/>
            <a:ext cx="5760000" cy="249299"/>
          </a:xfrm>
          <a:prstGeom prst="rect">
            <a:avLst/>
          </a:prstGeom>
        </p:spPr>
        <p:txBody>
          <a:bodyPr vert="horz" wrap="square" lIns="0" tIns="0" rIns="0" bIns="0" rtlCol="0" anchor="t" anchorCtr="0">
            <a:spAutoFit/>
          </a:bodyPr>
          <a:lstStyle>
            <a:lvl1pPr>
              <a:defRPr>
                <a:solidFill>
                  <a:schemeClr val="bg1"/>
                </a:solidFill>
              </a:defRPr>
            </a:lvl1p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5685DF7A-1E42-EE39-4576-951E16D0DA95}"/>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
        <p:nvSpPr>
          <p:cNvPr id="8" name="object 83">
            <a:extLst>
              <a:ext uri="{FF2B5EF4-FFF2-40B4-BE49-F238E27FC236}">
                <a16:creationId xmlns:a16="http://schemas.microsoft.com/office/drawing/2014/main" id="{C2B5384E-2AF1-731D-5CB7-BA4A92715862}"/>
              </a:ext>
            </a:extLst>
          </p:cNvPr>
          <p:cNvSpPr txBox="1">
            <a:spLocks/>
          </p:cNvSpPr>
          <p:nvPr userDrawn="1"/>
        </p:nvSpPr>
        <p:spPr>
          <a:xfrm>
            <a:off x="9115538" y="6357692"/>
            <a:ext cx="2505405" cy="12311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pPr>
            <a:r>
              <a:rPr lang="en-GB" sz="800" kern="800" spc="0" baseline="0">
                <a:solidFill>
                  <a:schemeClr val="bg1"/>
                </a:solidFill>
              </a:rPr>
              <a:t>© The Trustees of the Natural History Museum, London</a:t>
            </a:r>
          </a:p>
        </p:txBody>
      </p:sp>
      <p:sp>
        <p:nvSpPr>
          <p:cNvPr id="18" name="Text Placeholder 16">
            <a:extLst>
              <a:ext uri="{FF2B5EF4-FFF2-40B4-BE49-F238E27FC236}">
                <a16:creationId xmlns:a16="http://schemas.microsoft.com/office/drawing/2014/main" id="{E9E45238-781F-E0AC-9CFB-E644212637CD}"/>
              </a:ext>
            </a:extLst>
          </p:cNvPr>
          <p:cNvSpPr>
            <a:spLocks noGrp="1"/>
          </p:cNvSpPr>
          <p:nvPr>
            <p:ph type="body" sz="quarter" idx="16"/>
          </p:nvPr>
        </p:nvSpPr>
        <p:spPr>
          <a:xfrm>
            <a:off x="288000" y="4349749"/>
            <a:ext cx="3780000" cy="1512000"/>
          </a:xfrm>
          <a:solidFill>
            <a:schemeClr val="accent3"/>
          </a:solidFill>
        </p:spPr>
        <p:txBody>
          <a:bodyPr lIns="144000" tIns="144000" rIns="86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Picture Placeholder 13">
            <a:extLst>
              <a:ext uri="{FF2B5EF4-FFF2-40B4-BE49-F238E27FC236}">
                <a16:creationId xmlns:a16="http://schemas.microsoft.com/office/drawing/2014/main" id="{2FA94617-1F90-5918-8DA2-14A982C2854D}"/>
              </a:ext>
            </a:extLst>
          </p:cNvPr>
          <p:cNvSpPr>
            <a:spLocks noGrp="1"/>
          </p:cNvSpPr>
          <p:nvPr>
            <p:ph type="pic" sz="quarter" idx="17"/>
          </p:nvPr>
        </p:nvSpPr>
        <p:spPr>
          <a:xfrm>
            <a:off x="8123999" y="1224001"/>
            <a:ext cx="3780000" cy="3131999"/>
          </a:xfrm>
          <a:prstGeom prst="rect">
            <a:avLst/>
          </a:prstGeom>
          <a:solidFill>
            <a:schemeClr val="bg1">
              <a:lumMod val="95000"/>
            </a:schemeClr>
          </a:solidFill>
        </p:spPr>
        <p:txBody>
          <a:bodyPr/>
          <a:lstStyle>
            <a:lvl1pPr marL="0" indent="0">
              <a:buNone/>
              <a:defRPr/>
            </a:lvl1pPr>
          </a:lstStyle>
          <a:p>
            <a:endParaRPr lang="en-GB"/>
          </a:p>
        </p:txBody>
      </p:sp>
      <p:sp>
        <p:nvSpPr>
          <p:cNvPr id="22" name="Text Placeholder 16">
            <a:extLst>
              <a:ext uri="{FF2B5EF4-FFF2-40B4-BE49-F238E27FC236}">
                <a16:creationId xmlns:a16="http://schemas.microsoft.com/office/drawing/2014/main" id="{035B64D6-B7B8-CEA2-BC69-EFE33B8D8F41}"/>
              </a:ext>
            </a:extLst>
          </p:cNvPr>
          <p:cNvSpPr>
            <a:spLocks noGrp="1"/>
          </p:cNvSpPr>
          <p:nvPr>
            <p:ph type="body" sz="quarter" idx="18"/>
          </p:nvPr>
        </p:nvSpPr>
        <p:spPr>
          <a:xfrm>
            <a:off x="8123998" y="4349749"/>
            <a:ext cx="3780000" cy="1512000"/>
          </a:xfrm>
          <a:solidFill>
            <a:schemeClr val="accent3"/>
          </a:solidFill>
        </p:spPr>
        <p:txBody>
          <a:bodyPr lIns="144000" tIns="144000" rIns="86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Picture Placeholder 13">
            <a:extLst>
              <a:ext uri="{FF2B5EF4-FFF2-40B4-BE49-F238E27FC236}">
                <a16:creationId xmlns:a16="http://schemas.microsoft.com/office/drawing/2014/main" id="{E05BC0A0-252A-35E7-B2CB-3206443D1B02}"/>
              </a:ext>
            </a:extLst>
          </p:cNvPr>
          <p:cNvSpPr>
            <a:spLocks noGrp="1"/>
          </p:cNvSpPr>
          <p:nvPr>
            <p:ph type="pic" sz="quarter" idx="19"/>
          </p:nvPr>
        </p:nvSpPr>
        <p:spPr>
          <a:xfrm>
            <a:off x="4206000" y="1224001"/>
            <a:ext cx="3780000" cy="3131999"/>
          </a:xfrm>
          <a:prstGeom prst="rect">
            <a:avLst/>
          </a:prstGeom>
          <a:solidFill>
            <a:schemeClr val="bg1">
              <a:lumMod val="95000"/>
            </a:schemeClr>
          </a:solidFill>
        </p:spPr>
        <p:txBody>
          <a:bodyPr/>
          <a:lstStyle>
            <a:lvl1pPr marL="0" indent="0">
              <a:buNone/>
              <a:defRPr/>
            </a:lvl1pPr>
          </a:lstStyle>
          <a:p>
            <a:endParaRPr lang="en-GB"/>
          </a:p>
        </p:txBody>
      </p:sp>
      <p:sp>
        <p:nvSpPr>
          <p:cNvPr id="11" name="Text Placeholder 16">
            <a:extLst>
              <a:ext uri="{FF2B5EF4-FFF2-40B4-BE49-F238E27FC236}">
                <a16:creationId xmlns:a16="http://schemas.microsoft.com/office/drawing/2014/main" id="{D6AE8B65-BD99-902C-E5AA-13EC50D89724}"/>
              </a:ext>
            </a:extLst>
          </p:cNvPr>
          <p:cNvSpPr>
            <a:spLocks noGrp="1"/>
          </p:cNvSpPr>
          <p:nvPr>
            <p:ph type="body" sz="quarter" idx="20"/>
          </p:nvPr>
        </p:nvSpPr>
        <p:spPr>
          <a:xfrm>
            <a:off x="4205999" y="4349749"/>
            <a:ext cx="3780000" cy="1512000"/>
          </a:xfrm>
          <a:solidFill>
            <a:schemeClr val="accent3"/>
          </a:solidFill>
        </p:spPr>
        <p:txBody>
          <a:bodyPr lIns="144000" tIns="144000" rIns="864000" bIns="108000"/>
          <a:lstStyle>
            <a:lvl1pPr marL="108000" indent="-108000">
              <a:spcBef>
                <a:spcPts val="500"/>
              </a:spcBef>
              <a:defRPr sz="900">
                <a:solidFill>
                  <a:schemeClr val="tx1"/>
                </a:solidFill>
              </a:defRPr>
            </a:lvl1pPr>
            <a:lvl2pPr marL="216000" indent="-108000">
              <a:spcBef>
                <a:spcPts val="200"/>
              </a:spcBef>
              <a:defRPr sz="900">
                <a:solidFill>
                  <a:schemeClr val="tx1"/>
                </a:solidFill>
              </a:defRPr>
            </a:lvl2pPr>
            <a:lvl3pPr marL="324000" indent="-108000">
              <a:spcBef>
                <a:spcPts val="200"/>
              </a:spcBef>
              <a:defRPr sz="900">
                <a:solidFill>
                  <a:schemeClr val="tx1"/>
                </a:solidFill>
              </a:defRPr>
            </a:lvl3pPr>
            <a:lvl4pPr marL="108000" indent="-108000">
              <a:defRPr sz="900">
                <a:solidFill>
                  <a:schemeClr val="tx1"/>
                </a:solidFill>
              </a:defRPr>
            </a:lvl4pPr>
            <a:lvl5pPr marL="108000" indent="-108000">
              <a:defRPr sz="9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897992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slideLayout" Target="../slideLayouts/slideLayout236.xml"/><Relationship Id="rId18" Type="http://schemas.openxmlformats.org/officeDocument/2006/relationships/slideLayout" Target="../slideLayouts/slideLayout241.xml"/><Relationship Id="rId3" Type="http://schemas.openxmlformats.org/officeDocument/2006/relationships/slideLayout" Target="../slideLayouts/slideLayout226.xml"/><Relationship Id="rId21" Type="http://schemas.openxmlformats.org/officeDocument/2006/relationships/slideLayout" Target="../slideLayouts/slideLayout244.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17" Type="http://schemas.openxmlformats.org/officeDocument/2006/relationships/slideLayout" Target="../slideLayouts/slideLayout240.xml"/><Relationship Id="rId2" Type="http://schemas.openxmlformats.org/officeDocument/2006/relationships/slideLayout" Target="../slideLayouts/slideLayout225.xml"/><Relationship Id="rId16" Type="http://schemas.openxmlformats.org/officeDocument/2006/relationships/slideLayout" Target="../slideLayouts/slideLayout239.xml"/><Relationship Id="rId20" Type="http://schemas.openxmlformats.org/officeDocument/2006/relationships/slideLayout" Target="../slideLayouts/slideLayout243.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24" Type="http://schemas.openxmlformats.org/officeDocument/2006/relationships/theme" Target="../theme/theme10.xml"/><Relationship Id="rId5" Type="http://schemas.openxmlformats.org/officeDocument/2006/relationships/slideLayout" Target="../slideLayouts/slideLayout228.xml"/><Relationship Id="rId15" Type="http://schemas.openxmlformats.org/officeDocument/2006/relationships/slideLayout" Target="../slideLayouts/slideLayout238.xml"/><Relationship Id="rId23" Type="http://schemas.openxmlformats.org/officeDocument/2006/relationships/slideLayout" Target="../slideLayouts/slideLayout246.xml"/><Relationship Id="rId10" Type="http://schemas.openxmlformats.org/officeDocument/2006/relationships/slideLayout" Target="../slideLayouts/slideLayout233.xml"/><Relationship Id="rId19" Type="http://schemas.openxmlformats.org/officeDocument/2006/relationships/slideLayout" Target="../slideLayouts/slideLayout242.xml"/><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slideLayout" Target="../slideLayouts/slideLayout237.xml"/><Relationship Id="rId22" Type="http://schemas.openxmlformats.org/officeDocument/2006/relationships/slideLayout" Target="../slideLayouts/slideLayout24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6" Type="http://schemas.openxmlformats.org/officeDocument/2006/relationships/theme" Target="../theme/theme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image" Target="../media/image6.svg"/><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image" Target="../media/image5.png"/><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theme" Target="../theme/theme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slideLayout" Target="../slideLayouts/slideLayout110.xml"/><Relationship Id="rId39" Type="http://schemas.openxmlformats.org/officeDocument/2006/relationships/slideLayout" Target="../slideLayouts/slideLayout123.xml"/><Relationship Id="rId21" Type="http://schemas.openxmlformats.org/officeDocument/2006/relationships/slideLayout" Target="../slideLayouts/slideLayout105.xml"/><Relationship Id="rId34" Type="http://schemas.openxmlformats.org/officeDocument/2006/relationships/slideLayout" Target="../slideLayouts/slideLayout118.xml"/><Relationship Id="rId42" Type="http://schemas.openxmlformats.org/officeDocument/2006/relationships/slideLayout" Target="../slideLayouts/slideLayout126.xml"/><Relationship Id="rId7" Type="http://schemas.openxmlformats.org/officeDocument/2006/relationships/slideLayout" Target="../slideLayouts/slideLayout9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29" Type="http://schemas.openxmlformats.org/officeDocument/2006/relationships/slideLayout" Target="../slideLayouts/slideLayout113.xml"/><Relationship Id="rId41" Type="http://schemas.openxmlformats.org/officeDocument/2006/relationships/slideLayout" Target="../slideLayouts/slideLayout125.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32" Type="http://schemas.openxmlformats.org/officeDocument/2006/relationships/slideLayout" Target="../slideLayouts/slideLayout116.xml"/><Relationship Id="rId37" Type="http://schemas.openxmlformats.org/officeDocument/2006/relationships/slideLayout" Target="../slideLayouts/slideLayout121.xml"/><Relationship Id="rId40" Type="http://schemas.openxmlformats.org/officeDocument/2006/relationships/slideLayout" Target="../slideLayouts/slideLayout124.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28" Type="http://schemas.openxmlformats.org/officeDocument/2006/relationships/slideLayout" Target="../slideLayouts/slideLayout112.xml"/><Relationship Id="rId36" Type="http://schemas.openxmlformats.org/officeDocument/2006/relationships/slideLayout" Target="../slideLayouts/slideLayout120.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31" Type="http://schemas.openxmlformats.org/officeDocument/2006/relationships/slideLayout" Target="../slideLayouts/slideLayout115.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slideLayout" Target="../slideLayouts/slideLayout111.xml"/><Relationship Id="rId30" Type="http://schemas.openxmlformats.org/officeDocument/2006/relationships/slideLayout" Target="../slideLayouts/slideLayout114.xml"/><Relationship Id="rId35" Type="http://schemas.openxmlformats.org/officeDocument/2006/relationships/slideLayout" Target="../slideLayouts/slideLayout119.xml"/><Relationship Id="rId43" Type="http://schemas.openxmlformats.org/officeDocument/2006/relationships/theme" Target="../theme/theme6.xml"/><Relationship Id="rId8" Type="http://schemas.openxmlformats.org/officeDocument/2006/relationships/slideLayout" Target="../slideLayouts/slideLayout92.xml"/><Relationship Id="rId3" Type="http://schemas.openxmlformats.org/officeDocument/2006/relationships/slideLayout" Target="../slideLayouts/slideLayout87.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33" Type="http://schemas.openxmlformats.org/officeDocument/2006/relationships/slideLayout" Target="../slideLayouts/slideLayout117.xml"/><Relationship Id="rId38" Type="http://schemas.openxmlformats.org/officeDocument/2006/relationships/slideLayout" Target="../slideLayouts/slideLayout12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26" Type="http://schemas.openxmlformats.org/officeDocument/2006/relationships/theme" Target="../theme/theme7.xml"/><Relationship Id="rId3" Type="http://schemas.openxmlformats.org/officeDocument/2006/relationships/slideLayout" Target="../slideLayouts/slideLayout129.xml"/><Relationship Id="rId21" Type="http://schemas.openxmlformats.org/officeDocument/2006/relationships/slideLayout" Target="../slideLayouts/slideLayout147.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5" Type="http://schemas.openxmlformats.org/officeDocument/2006/relationships/slideLayout" Target="../slideLayouts/slideLayout151.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slideLayout" Target="../slideLayouts/slideLayout146.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24" Type="http://schemas.openxmlformats.org/officeDocument/2006/relationships/slideLayout" Target="../slideLayouts/slideLayout150.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23" Type="http://schemas.openxmlformats.org/officeDocument/2006/relationships/slideLayout" Target="../slideLayouts/slideLayout149.xml"/><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slideLayout" Target="../slideLayouts/slideLayout148.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64.xml"/><Relationship Id="rId18" Type="http://schemas.openxmlformats.org/officeDocument/2006/relationships/slideLayout" Target="../slideLayouts/slideLayout169.xml"/><Relationship Id="rId26" Type="http://schemas.openxmlformats.org/officeDocument/2006/relationships/slideLayout" Target="../slideLayouts/slideLayout177.xml"/><Relationship Id="rId21" Type="http://schemas.openxmlformats.org/officeDocument/2006/relationships/slideLayout" Target="../slideLayouts/slideLayout172.xml"/><Relationship Id="rId34" Type="http://schemas.openxmlformats.org/officeDocument/2006/relationships/slideLayout" Target="../slideLayouts/slideLayout185.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openxmlformats.org/officeDocument/2006/relationships/slideLayout" Target="../slideLayouts/slideLayout168.xml"/><Relationship Id="rId25" Type="http://schemas.openxmlformats.org/officeDocument/2006/relationships/slideLayout" Target="../slideLayouts/slideLayout176.xml"/><Relationship Id="rId33" Type="http://schemas.openxmlformats.org/officeDocument/2006/relationships/slideLayout" Target="../slideLayouts/slideLayout184.xml"/><Relationship Id="rId2" Type="http://schemas.openxmlformats.org/officeDocument/2006/relationships/slideLayout" Target="../slideLayouts/slideLayout153.xml"/><Relationship Id="rId16" Type="http://schemas.openxmlformats.org/officeDocument/2006/relationships/slideLayout" Target="../slideLayouts/slideLayout167.xml"/><Relationship Id="rId20" Type="http://schemas.openxmlformats.org/officeDocument/2006/relationships/slideLayout" Target="../slideLayouts/slideLayout171.xml"/><Relationship Id="rId29" Type="http://schemas.openxmlformats.org/officeDocument/2006/relationships/slideLayout" Target="../slideLayouts/slideLayout180.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24" Type="http://schemas.openxmlformats.org/officeDocument/2006/relationships/slideLayout" Target="../slideLayouts/slideLayout175.xml"/><Relationship Id="rId32" Type="http://schemas.openxmlformats.org/officeDocument/2006/relationships/slideLayout" Target="../slideLayouts/slideLayout183.xml"/><Relationship Id="rId37" Type="http://schemas.openxmlformats.org/officeDocument/2006/relationships/image" Target="../media/image11.png"/><Relationship Id="rId5" Type="http://schemas.openxmlformats.org/officeDocument/2006/relationships/slideLayout" Target="../slideLayouts/slideLayout156.xml"/><Relationship Id="rId15" Type="http://schemas.openxmlformats.org/officeDocument/2006/relationships/slideLayout" Target="../slideLayouts/slideLayout166.xml"/><Relationship Id="rId23" Type="http://schemas.openxmlformats.org/officeDocument/2006/relationships/slideLayout" Target="../slideLayouts/slideLayout174.xml"/><Relationship Id="rId28" Type="http://schemas.openxmlformats.org/officeDocument/2006/relationships/slideLayout" Target="../slideLayouts/slideLayout179.xml"/><Relationship Id="rId36" Type="http://schemas.openxmlformats.org/officeDocument/2006/relationships/theme" Target="../theme/theme8.xml"/><Relationship Id="rId10" Type="http://schemas.openxmlformats.org/officeDocument/2006/relationships/slideLayout" Target="../slideLayouts/slideLayout161.xml"/><Relationship Id="rId19" Type="http://schemas.openxmlformats.org/officeDocument/2006/relationships/slideLayout" Target="../slideLayouts/slideLayout170.xml"/><Relationship Id="rId31" Type="http://schemas.openxmlformats.org/officeDocument/2006/relationships/slideLayout" Target="../slideLayouts/slideLayout182.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 Id="rId22" Type="http://schemas.openxmlformats.org/officeDocument/2006/relationships/slideLayout" Target="../slideLayouts/slideLayout173.xml"/><Relationship Id="rId27" Type="http://schemas.openxmlformats.org/officeDocument/2006/relationships/slideLayout" Target="../slideLayouts/slideLayout178.xml"/><Relationship Id="rId30" Type="http://schemas.openxmlformats.org/officeDocument/2006/relationships/slideLayout" Target="../slideLayouts/slideLayout181.xml"/><Relationship Id="rId35" Type="http://schemas.openxmlformats.org/officeDocument/2006/relationships/slideLayout" Target="../slideLayouts/slideLayout186.xml"/><Relationship Id="rId8" Type="http://schemas.openxmlformats.org/officeDocument/2006/relationships/slideLayout" Target="../slideLayouts/slideLayout159.xml"/><Relationship Id="rId3" Type="http://schemas.openxmlformats.org/officeDocument/2006/relationships/slideLayout" Target="../slideLayouts/slideLayout154.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199.xml"/><Relationship Id="rId18" Type="http://schemas.openxmlformats.org/officeDocument/2006/relationships/slideLayout" Target="../slideLayouts/slideLayout204.xml"/><Relationship Id="rId26" Type="http://schemas.openxmlformats.org/officeDocument/2006/relationships/slideLayout" Target="../slideLayouts/slideLayout212.xml"/><Relationship Id="rId39" Type="http://schemas.openxmlformats.org/officeDocument/2006/relationships/image" Target="../media/image11.png"/><Relationship Id="rId21" Type="http://schemas.openxmlformats.org/officeDocument/2006/relationships/slideLayout" Target="../slideLayouts/slideLayout207.xml"/><Relationship Id="rId34" Type="http://schemas.openxmlformats.org/officeDocument/2006/relationships/slideLayout" Target="../slideLayouts/slideLayout220.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17" Type="http://schemas.openxmlformats.org/officeDocument/2006/relationships/slideLayout" Target="../slideLayouts/slideLayout203.xml"/><Relationship Id="rId25" Type="http://schemas.openxmlformats.org/officeDocument/2006/relationships/slideLayout" Target="../slideLayouts/slideLayout211.xml"/><Relationship Id="rId33" Type="http://schemas.openxmlformats.org/officeDocument/2006/relationships/slideLayout" Target="../slideLayouts/slideLayout219.xml"/><Relationship Id="rId38" Type="http://schemas.openxmlformats.org/officeDocument/2006/relationships/theme" Target="../theme/theme9.xml"/><Relationship Id="rId2" Type="http://schemas.openxmlformats.org/officeDocument/2006/relationships/slideLayout" Target="../slideLayouts/slideLayout188.xml"/><Relationship Id="rId16" Type="http://schemas.openxmlformats.org/officeDocument/2006/relationships/slideLayout" Target="../slideLayouts/slideLayout202.xml"/><Relationship Id="rId20" Type="http://schemas.openxmlformats.org/officeDocument/2006/relationships/slideLayout" Target="../slideLayouts/slideLayout206.xml"/><Relationship Id="rId29" Type="http://schemas.openxmlformats.org/officeDocument/2006/relationships/slideLayout" Target="../slideLayouts/slideLayout215.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24" Type="http://schemas.openxmlformats.org/officeDocument/2006/relationships/slideLayout" Target="../slideLayouts/slideLayout210.xml"/><Relationship Id="rId32" Type="http://schemas.openxmlformats.org/officeDocument/2006/relationships/slideLayout" Target="../slideLayouts/slideLayout218.xml"/><Relationship Id="rId37" Type="http://schemas.openxmlformats.org/officeDocument/2006/relationships/slideLayout" Target="../slideLayouts/slideLayout223.xml"/><Relationship Id="rId5" Type="http://schemas.openxmlformats.org/officeDocument/2006/relationships/slideLayout" Target="../slideLayouts/slideLayout191.xml"/><Relationship Id="rId15" Type="http://schemas.openxmlformats.org/officeDocument/2006/relationships/slideLayout" Target="../slideLayouts/slideLayout201.xml"/><Relationship Id="rId23" Type="http://schemas.openxmlformats.org/officeDocument/2006/relationships/slideLayout" Target="../slideLayouts/slideLayout209.xml"/><Relationship Id="rId28" Type="http://schemas.openxmlformats.org/officeDocument/2006/relationships/slideLayout" Target="../slideLayouts/slideLayout214.xml"/><Relationship Id="rId36" Type="http://schemas.openxmlformats.org/officeDocument/2006/relationships/slideLayout" Target="../slideLayouts/slideLayout222.xml"/><Relationship Id="rId10" Type="http://schemas.openxmlformats.org/officeDocument/2006/relationships/slideLayout" Target="../slideLayouts/slideLayout196.xml"/><Relationship Id="rId19" Type="http://schemas.openxmlformats.org/officeDocument/2006/relationships/slideLayout" Target="../slideLayouts/slideLayout205.xml"/><Relationship Id="rId31" Type="http://schemas.openxmlformats.org/officeDocument/2006/relationships/slideLayout" Target="../slideLayouts/slideLayout217.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slideLayout" Target="../slideLayouts/slideLayout200.xml"/><Relationship Id="rId22" Type="http://schemas.openxmlformats.org/officeDocument/2006/relationships/slideLayout" Target="../slideLayouts/slideLayout208.xml"/><Relationship Id="rId27" Type="http://schemas.openxmlformats.org/officeDocument/2006/relationships/slideLayout" Target="../slideLayouts/slideLayout213.xml"/><Relationship Id="rId30" Type="http://schemas.openxmlformats.org/officeDocument/2006/relationships/slideLayout" Target="../slideLayouts/slideLayout216.xml"/><Relationship Id="rId35" Type="http://schemas.openxmlformats.org/officeDocument/2006/relationships/slideLayout" Target="../slideLayouts/slideLayout221.xml"/><Relationship Id="rId8" Type="http://schemas.openxmlformats.org/officeDocument/2006/relationships/slideLayout" Target="../slideLayouts/slideLayout194.xml"/><Relationship Id="rId3" Type="http://schemas.openxmlformats.org/officeDocument/2006/relationships/slideLayout" Target="../slideLayouts/slideLayout1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F7C1EC-8981-49A4-4DF0-0C486B411E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A7F489E-8A82-FC7E-93E6-94794866AF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D3E0EE-CE0C-5B00-4554-0C50B559CA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7CEAD1-2BD8-4125-8054-E59117F34FBB}" type="datetimeFigureOut">
              <a:rPr lang="en-GB" smtClean="0"/>
              <a:t>11/07/2024</a:t>
            </a:fld>
            <a:endParaRPr lang="en-GB"/>
          </a:p>
        </p:txBody>
      </p:sp>
      <p:sp>
        <p:nvSpPr>
          <p:cNvPr id="5" name="Footer Placeholder 4">
            <a:extLst>
              <a:ext uri="{FF2B5EF4-FFF2-40B4-BE49-F238E27FC236}">
                <a16:creationId xmlns:a16="http://schemas.microsoft.com/office/drawing/2014/main" id="{9B247B84-281E-065F-99F4-5B297DC25E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A1871BD-8FD1-3672-46EC-35CBA65E09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AA7EC7-419F-4286-ACA5-C0A53692FA9D}" type="slidenum">
              <a:rPr lang="en-GB" smtClean="0"/>
              <a:t>‹#›</a:t>
            </a:fld>
            <a:endParaRPr lang="en-GB"/>
          </a:p>
        </p:txBody>
      </p:sp>
    </p:spTree>
    <p:extLst>
      <p:ext uri="{BB962C8B-B14F-4D97-AF65-F5344CB8AC3E}">
        <p14:creationId xmlns:p14="http://schemas.microsoft.com/office/powerpoint/2010/main" val="188265786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B3ABD3B6-27B1-2907-8743-DB842246CB4C}"/>
              </a:ext>
            </a:extLst>
          </p:cNvPr>
          <p:cNvSpPr>
            <a:spLocks noGrp="1"/>
          </p:cNvSpPr>
          <p:nvPr>
            <p:ph type="title"/>
          </p:nvPr>
        </p:nvSpPr>
        <p:spPr>
          <a:xfrm>
            <a:off x="288000" y="252000"/>
            <a:ext cx="10515600" cy="249299"/>
          </a:xfrm>
          <a:prstGeom prst="rect">
            <a:avLst/>
          </a:prstGeom>
        </p:spPr>
        <p:txBody>
          <a:bodyPr vert="horz" lIns="0" tIns="0" rIns="0" bIns="0" rtlCol="0" anchor="t" anchorCtr="0">
            <a:spAutoFit/>
          </a:bodyPr>
          <a:lstStyle/>
          <a:p>
            <a:r>
              <a:rPr lang="en-US"/>
              <a:t>Click to edit Master title style</a:t>
            </a:r>
            <a:endParaRPr lang="en-GB"/>
          </a:p>
        </p:txBody>
      </p:sp>
      <p:sp>
        <p:nvSpPr>
          <p:cNvPr id="8" name="Text Placeholder 2">
            <a:extLst>
              <a:ext uri="{FF2B5EF4-FFF2-40B4-BE49-F238E27FC236}">
                <a16:creationId xmlns:a16="http://schemas.microsoft.com/office/drawing/2014/main" id="{9590D36B-38F7-C720-AE57-93576B0ACDCA}"/>
              </a:ext>
            </a:extLst>
          </p:cNvPr>
          <p:cNvSpPr>
            <a:spLocks noGrp="1"/>
          </p:cNvSpPr>
          <p:nvPr>
            <p:ph type="body" idx="1"/>
          </p:nvPr>
        </p:nvSpPr>
        <p:spPr>
          <a:xfrm>
            <a:off x="288000" y="1224000"/>
            <a:ext cx="10515600"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a:extLst>
              <a:ext uri="{FF2B5EF4-FFF2-40B4-BE49-F238E27FC236}">
                <a16:creationId xmlns:a16="http://schemas.microsoft.com/office/drawing/2014/main" id="{224B4E71-D71E-D7EC-217C-2B50B2A4E162}"/>
              </a:ext>
            </a:extLst>
          </p:cNvPr>
          <p:cNvSpPr>
            <a:spLocks noGrp="1"/>
          </p:cNvSpPr>
          <p:nvPr>
            <p:ph type="ftr" sz="quarter" idx="3"/>
          </p:nvPr>
        </p:nvSpPr>
        <p:spPr>
          <a:xfrm>
            <a:off x="288000" y="6360189"/>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sp>
        <p:nvSpPr>
          <p:cNvPr id="10" name="Slide Number Placeholder 5">
            <a:extLst>
              <a:ext uri="{FF2B5EF4-FFF2-40B4-BE49-F238E27FC236}">
                <a16:creationId xmlns:a16="http://schemas.microsoft.com/office/drawing/2014/main" id="{117F37C0-A1E3-1D84-39E2-7F0337D2E2AA}"/>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Tree>
    <p:extLst>
      <p:ext uri="{BB962C8B-B14F-4D97-AF65-F5344CB8AC3E}">
        <p14:creationId xmlns:p14="http://schemas.microsoft.com/office/powerpoint/2010/main" val="406454080"/>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 id="2147484092" r:id="rId12"/>
    <p:sldLayoutId id="2147484093" r:id="rId13"/>
    <p:sldLayoutId id="2147484094" r:id="rId14"/>
    <p:sldLayoutId id="2147484095" r:id="rId15"/>
    <p:sldLayoutId id="2147484096" r:id="rId16"/>
    <p:sldLayoutId id="2147484097" r:id="rId17"/>
    <p:sldLayoutId id="2147484098" r:id="rId18"/>
    <p:sldLayoutId id="2147484099" r:id="rId19"/>
    <p:sldLayoutId id="2147484100" r:id="rId20"/>
    <p:sldLayoutId id="2147484101" r:id="rId21"/>
    <p:sldLayoutId id="2147484102" r:id="rId22"/>
    <p:sldLayoutId id="2147484103" r:id="rId23"/>
  </p:sldLayoutIdLst>
  <p:hf hdr="0" dt="0"/>
  <p:txStyles>
    <p:titleStyle>
      <a:lvl1pPr algn="l" defTabSz="914400" rtl="0" eaLnBrk="1" latinLnBrk="0" hangingPunct="1">
        <a:lnSpc>
          <a:spcPct val="90000"/>
        </a:lnSpc>
        <a:spcBef>
          <a:spcPct val="0"/>
        </a:spcBef>
        <a:buNone/>
        <a:defRPr sz="1800" b="1" kern="1200" baseline="0">
          <a:solidFill>
            <a:schemeClr val="bg1"/>
          </a:solidFill>
          <a:latin typeface="+mj-lt"/>
          <a:ea typeface="+mj-ea"/>
          <a:cs typeface="+mj-cs"/>
        </a:defRPr>
      </a:lvl1pPr>
    </p:titleStyle>
    <p:bodyStyle>
      <a:lvl1pPr marL="162000" indent="-162000" algn="l" defTabSz="914400" rtl="0" eaLnBrk="1" latinLnBrk="0" hangingPunct="1">
        <a:lnSpc>
          <a:spcPct val="114000"/>
        </a:lnSpc>
        <a:spcBef>
          <a:spcPts val="1000"/>
        </a:spcBef>
        <a:buFont typeface="System Font Regular"/>
        <a:buChar char="∙"/>
        <a:defRPr sz="1400" kern="1200">
          <a:solidFill>
            <a:schemeClr val="bg1"/>
          </a:solidFill>
          <a:latin typeface="+mn-lt"/>
          <a:ea typeface="+mn-ea"/>
          <a:cs typeface="+mn-cs"/>
        </a:defRPr>
      </a:lvl1pPr>
      <a:lvl2pPr marL="324000" indent="-162000" algn="l" defTabSz="914400" rtl="0" eaLnBrk="1" latinLnBrk="0" hangingPunct="1">
        <a:lnSpc>
          <a:spcPct val="114000"/>
        </a:lnSpc>
        <a:spcBef>
          <a:spcPts val="500"/>
        </a:spcBef>
        <a:buFont typeface="System Font Regular"/>
        <a:buChar char="∙"/>
        <a:defRPr sz="1400" kern="1200">
          <a:solidFill>
            <a:schemeClr val="bg1"/>
          </a:solidFill>
          <a:latin typeface="+mn-lt"/>
          <a:ea typeface="+mn-ea"/>
          <a:cs typeface="+mn-cs"/>
        </a:defRPr>
      </a:lvl2pPr>
      <a:lvl3pPr marL="486000" indent="-162000" algn="l" defTabSz="914400" rtl="0" eaLnBrk="1" latinLnBrk="0" hangingPunct="1">
        <a:lnSpc>
          <a:spcPct val="114000"/>
        </a:lnSpc>
        <a:spcBef>
          <a:spcPts val="500"/>
        </a:spcBef>
        <a:buFont typeface="System Font Regular"/>
        <a:buChar char="∙"/>
        <a:defRPr sz="1400" kern="1200">
          <a:solidFill>
            <a:schemeClr val="bg1"/>
          </a:solidFill>
          <a:latin typeface="+mn-lt"/>
          <a:ea typeface="+mn-ea"/>
          <a:cs typeface="+mn-cs"/>
        </a:defRPr>
      </a:lvl3pPr>
      <a:lvl4pPr marL="162000" indent="-162000" algn="l" defTabSz="914400" rtl="0" eaLnBrk="1" latinLnBrk="0" hangingPunct="1">
        <a:lnSpc>
          <a:spcPct val="114000"/>
        </a:lnSpc>
        <a:spcBef>
          <a:spcPts val="500"/>
        </a:spcBef>
        <a:buFont typeface="System Font Regular"/>
        <a:buChar char="∙"/>
        <a:defRPr sz="1400" kern="1200">
          <a:solidFill>
            <a:schemeClr val="bg1"/>
          </a:solidFill>
          <a:latin typeface="+mn-lt"/>
          <a:ea typeface="+mn-ea"/>
          <a:cs typeface="+mn-cs"/>
        </a:defRPr>
      </a:lvl4pPr>
      <a:lvl5pPr marL="162000" indent="-162000" algn="l" defTabSz="914400" rtl="0" eaLnBrk="1" latinLnBrk="0" hangingPunct="1">
        <a:lnSpc>
          <a:spcPct val="114000"/>
        </a:lnSpc>
        <a:spcBef>
          <a:spcPts val="0"/>
        </a:spcBef>
        <a:buFont typeface="System Font Regular"/>
        <a:buChar char="∙"/>
        <a:defRPr sz="1400" kern="1200">
          <a:solidFill>
            <a:schemeClr val="bg1"/>
          </a:solidFill>
          <a:latin typeface="+mn-lt"/>
          <a:ea typeface="+mn-ea"/>
          <a:cs typeface="+mn-cs"/>
        </a:defRPr>
      </a:lvl5pPr>
      <a:lvl6pPr marL="0" indent="0" algn="l" defTabSz="914400" rtl="0" eaLnBrk="1" latinLnBrk="0" hangingPunct="1">
        <a:lnSpc>
          <a:spcPct val="114000"/>
        </a:lnSpc>
        <a:spcBef>
          <a:spcPts val="0"/>
        </a:spcBef>
        <a:buFont typeface="System Font Regular"/>
        <a:buNone/>
        <a:defRPr sz="1400" kern="1200">
          <a:solidFill>
            <a:schemeClr val="tx1"/>
          </a:solidFill>
          <a:latin typeface="+mn-lt"/>
          <a:ea typeface="+mn-ea"/>
          <a:cs typeface="+mn-cs"/>
        </a:defRPr>
      </a:lvl6pPr>
      <a:lvl7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7pPr>
      <a:lvl8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8pPr>
      <a:lvl9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B3ABD3B6-27B1-2907-8743-DB842246CB4C}"/>
              </a:ext>
            </a:extLst>
          </p:cNvPr>
          <p:cNvSpPr>
            <a:spLocks noGrp="1"/>
          </p:cNvSpPr>
          <p:nvPr>
            <p:ph type="title"/>
          </p:nvPr>
        </p:nvSpPr>
        <p:spPr>
          <a:xfrm>
            <a:off x="288000" y="252000"/>
            <a:ext cx="10515600" cy="249299"/>
          </a:xfrm>
          <a:prstGeom prst="rect">
            <a:avLst/>
          </a:prstGeom>
        </p:spPr>
        <p:txBody>
          <a:bodyPr vert="horz" lIns="0" tIns="0" rIns="0" bIns="0" rtlCol="0" anchor="t" anchorCtr="0">
            <a:spAutoFit/>
          </a:bodyPr>
          <a:lstStyle/>
          <a:p>
            <a:r>
              <a:rPr lang="en-US"/>
              <a:t>Click to edit Master title style</a:t>
            </a:r>
            <a:endParaRPr lang="en-GB"/>
          </a:p>
        </p:txBody>
      </p:sp>
      <p:sp>
        <p:nvSpPr>
          <p:cNvPr id="8" name="Text Placeholder 2">
            <a:extLst>
              <a:ext uri="{FF2B5EF4-FFF2-40B4-BE49-F238E27FC236}">
                <a16:creationId xmlns:a16="http://schemas.microsoft.com/office/drawing/2014/main" id="{9590D36B-38F7-C720-AE57-93576B0ACDCA}"/>
              </a:ext>
            </a:extLst>
          </p:cNvPr>
          <p:cNvSpPr>
            <a:spLocks noGrp="1"/>
          </p:cNvSpPr>
          <p:nvPr>
            <p:ph type="body" idx="1"/>
          </p:nvPr>
        </p:nvSpPr>
        <p:spPr>
          <a:xfrm>
            <a:off x="288000" y="1224000"/>
            <a:ext cx="10515600"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a:extLst>
              <a:ext uri="{FF2B5EF4-FFF2-40B4-BE49-F238E27FC236}">
                <a16:creationId xmlns:a16="http://schemas.microsoft.com/office/drawing/2014/main" id="{224B4E71-D71E-D7EC-217C-2B50B2A4E162}"/>
              </a:ext>
            </a:extLst>
          </p:cNvPr>
          <p:cNvSpPr>
            <a:spLocks noGrp="1"/>
          </p:cNvSpPr>
          <p:nvPr>
            <p:ph type="ftr" sz="quarter" idx="3"/>
          </p:nvPr>
        </p:nvSpPr>
        <p:spPr>
          <a:xfrm>
            <a:off x="288000" y="6360189"/>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NHM Update January 2024</a:t>
            </a:r>
          </a:p>
        </p:txBody>
      </p:sp>
      <p:sp>
        <p:nvSpPr>
          <p:cNvPr id="10" name="Slide Number Placeholder 5">
            <a:extLst>
              <a:ext uri="{FF2B5EF4-FFF2-40B4-BE49-F238E27FC236}">
                <a16:creationId xmlns:a16="http://schemas.microsoft.com/office/drawing/2014/main" id="{117F37C0-A1E3-1D84-39E2-7F0337D2E2AA}"/>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Tree>
    <p:extLst>
      <p:ext uri="{BB962C8B-B14F-4D97-AF65-F5344CB8AC3E}">
        <p14:creationId xmlns:p14="http://schemas.microsoft.com/office/powerpoint/2010/main" val="24942576"/>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 id="2147483813" r:id="rId19"/>
    <p:sldLayoutId id="2147483814" r:id="rId20"/>
    <p:sldLayoutId id="2147483815" r:id="rId21"/>
    <p:sldLayoutId id="2147483816" r:id="rId22"/>
    <p:sldLayoutId id="2147484078" r:id="rId23"/>
  </p:sldLayoutIdLst>
  <p:hf sldNum="0" hdr="0" dt="0"/>
  <p:txStyles>
    <p:titleStyle>
      <a:lvl1pPr algn="l" defTabSz="914400" rtl="0" eaLnBrk="1" latinLnBrk="0" hangingPunct="1">
        <a:lnSpc>
          <a:spcPct val="90000"/>
        </a:lnSpc>
        <a:spcBef>
          <a:spcPct val="0"/>
        </a:spcBef>
        <a:buNone/>
        <a:defRPr sz="1800" b="1" kern="1200" baseline="0">
          <a:solidFill>
            <a:schemeClr val="bg1"/>
          </a:solidFill>
          <a:latin typeface="+mj-lt"/>
          <a:ea typeface="+mj-ea"/>
          <a:cs typeface="+mj-cs"/>
        </a:defRPr>
      </a:lvl1pPr>
    </p:titleStyle>
    <p:bodyStyle>
      <a:lvl1pPr marL="162000" indent="-162000" algn="l" defTabSz="914400" rtl="0" eaLnBrk="1" latinLnBrk="0" hangingPunct="1">
        <a:lnSpc>
          <a:spcPct val="114000"/>
        </a:lnSpc>
        <a:spcBef>
          <a:spcPts val="1000"/>
        </a:spcBef>
        <a:buFont typeface="System Font Regular"/>
        <a:buChar char="∙"/>
        <a:defRPr sz="1400" kern="1200">
          <a:solidFill>
            <a:schemeClr val="bg1"/>
          </a:solidFill>
          <a:latin typeface="+mn-lt"/>
          <a:ea typeface="+mn-ea"/>
          <a:cs typeface="+mn-cs"/>
        </a:defRPr>
      </a:lvl1pPr>
      <a:lvl2pPr marL="324000" indent="-162000" algn="l" defTabSz="914400" rtl="0" eaLnBrk="1" latinLnBrk="0" hangingPunct="1">
        <a:lnSpc>
          <a:spcPct val="114000"/>
        </a:lnSpc>
        <a:spcBef>
          <a:spcPts val="500"/>
        </a:spcBef>
        <a:buFont typeface="System Font Regular"/>
        <a:buChar char="∙"/>
        <a:defRPr sz="1400" kern="1200">
          <a:solidFill>
            <a:schemeClr val="bg1"/>
          </a:solidFill>
          <a:latin typeface="+mn-lt"/>
          <a:ea typeface="+mn-ea"/>
          <a:cs typeface="+mn-cs"/>
        </a:defRPr>
      </a:lvl2pPr>
      <a:lvl3pPr marL="486000" indent="-162000" algn="l" defTabSz="914400" rtl="0" eaLnBrk="1" latinLnBrk="0" hangingPunct="1">
        <a:lnSpc>
          <a:spcPct val="114000"/>
        </a:lnSpc>
        <a:spcBef>
          <a:spcPts val="500"/>
        </a:spcBef>
        <a:buFont typeface="System Font Regular"/>
        <a:buChar char="∙"/>
        <a:defRPr sz="1400" kern="1200">
          <a:solidFill>
            <a:schemeClr val="bg1"/>
          </a:solidFill>
          <a:latin typeface="+mn-lt"/>
          <a:ea typeface="+mn-ea"/>
          <a:cs typeface="+mn-cs"/>
        </a:defRPr>
      </a:lvl3pPr>
      <a:lvl4pPr marL="162000" indent="-162000" algn="l" defTabSz="914400" rtl="0" eaLnBrk="1" latinLnBrk="0" hangingPunct="1">
        <a:lnSpc>
          <a:spcPct val="114000"/>
        </a:lnSpc>
        <a:spcBef>
          <a:spcPts val="500"/>
        </a:spcBef>
        <a:buFont typeface="System Font Regular"/>
        <a:buChar char="∙"/>
        <a:defRPr sz="1400" kern="1200">
          <a:solidFill>
            <a:schemeClr val="bg1"/>
          </a:solidFill>
          <a:latin typeface="+mn-lt"/>
          <a:ea typeface="+mn-ea"/>
          <a:cs typeface="+mn-cs"/>
        </a:defRPr>
      </a:lvl4pPr>
      <a:lvl5pPr marL="162000" indent="-162000" algn="l" defTabSz="914400" rtl="0" eaLnBrk="1" latinLnBrk="0" hangingPunct="1">
        <a:lnSpc>
          <a:spcPct val="114000"/>
        </a:lnSpc>
        <a:spcBef>
          <a:spcPts val="0"/>
        </a:spcBef>
        <a:buFont typeface="System Font Regular"/>
        <a:buChar char="∙"/>
        <a:defRPr sz="1400" kern="1200">
          <a:solidFill>
            <a:schemeClr val="bg1"/>
          </a:solidFill>
          <a:latin typeface="+mn-lt"/>
          <a:ea typeface="+mn-ea"/>
          <a:cs typeface="+mn-cs"/>
        </a:defRPr>
      </a:lvl5pPr>
      <a:lvl6pPr marL="0" indent="0" algn="l" defTabSz="914400" rtl="0" eaLnBrk="1" latinLnBrk="0" hangingPunct="1">
        <a:lnSpc>
          <a:spcPct val="114000"/>
        </a:lnSpc>
        <a:spcBef>
          <a:spcPts val="0"/>
        </a:spcBef>
        <a:buFont typeface="System Font Regular"/>
        <a:buNone/>
        <a:defRPr sz="1400" kern="1200">
          <a:solidFill>
            <a:schemeClr val="tx1"/>
          </a:solidFill>
          <a:latin typeface="+mn-lt"/>
          <a:ea typeface="+mn-ea"/>
          <a:cs typeface="+mn-cs"/>
        </a:defRPr>
      </a:lvl6pPr>
      <a:lvl7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7pPr>
      <a:lvl8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8pPr>
      <a:lvl9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7/11/2024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298578478"/>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407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B3ABD3B6-27B1-2907-8743-DB842246CB4C}"/>
              </a:ext>
            </a:extLst>
          </p:cNvPr>
          <p:cNvSpPr>
            <a:spLocks noGrp="1"/>
          </p:cNvSpPr>
          <p:nvPr>
            <p:ph type="title"/>
          </p:nvPr>
        </p:nvSpPr>
        <p:spPr>
          <a:xfrm>
            <a:off x="288000" y="252000"/>
            <a:ext cx="10515600" cy="249299"/>
          </a:xfrm>
          <a:prstGeom prst="rect">
            <a:avLst/>
          </a:prstGeom>
        </p:spPr>
        <p:txBody>
          <a:bodyPr vert="horz" lIns="0" tIns="0" rIns="0" bIns="0" rtlCol="0" anchor="t" anchorCtr="0">
            <a:spAutoFit/>
          </a:bodyPr>
          <a:lstStyle/>
          <a:p>
            <a:r>
              <a:rPr lang="en-US"/>
              <a:t>Click to edit Master title style</a:t>
            </a:r>
            <a:endParaRPr lang="en-GB"/>
          </a:p>
        </p:txBody>
      </p:sp>
      <p:sp>
        <p:nvSpPr>
          <p:cNvPr id="8" name="Text Placeholder 2">
            <a:extLst>
              <a:ext uri="{FF2B5EF4-FFF2-40B4-BE49-F238E27FC236}">
                <a16:creationId xmlns:a16="http://schemas.microsoft.com/office/drawing/2014/main" id="{9590D36B-38F7-C720-AE57-93576B0ACDCA}"/>
              </a:ext>
            </a:extLst>
          </p:cNvPr>
          <p:cNvSpPr>
            <a:spLocks noGrp="1"/>
          </p:cNvSpPr>
          <p:nvPr>
            <p:ph type="body" idx="1"/>
          </p:nvPr>
        </p:nvSpPr>
        <p:spPr>
          <a:xfrm>
            <a:off x="288000" y="1224000"/>
            <a:ext cx="10515600"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a:extLst>
              <a:ext uri="{FF2B5EF4-FFF2-40B4-BE49-F238E27FC236}">
                <a16:creationId xmlns:a16="http://schemas.microsoft.com/office/drawing/2014/main" id="{224B4E71-D71E-D7EC-217C-2B50B2A4E162}"/>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tx1"/>
                </a:solidFill>
                <a:latin typeface="+mn-lt"/>
              </a:defRPr>
            </a:lvl1pPr>
          </a:lstStyle>
          <a:p>
            <a:r>
              <a:rPr lang="en-GB"/>
              <a:t>Title of the presentation</a:t>
            </a:r>
          </a:p>
        </p:txBody>
      </p:sp>
      <p:sp>
        <p:nvSpPr>
          <p:cNvPr id="10" name="Slide Number Placeholder 5">
            <a:extLst>
              <a:ext uri="{FF2B5EF4-FFF2-40B4-BE49-F238E27FC236}">
                <a16:creationId xmlns:a16="http://schemas.microsoft.com/office/drawing/2014/main" id="{117F37C0-A1E3-1D84-39E2-7F0337D2E2AA}"/>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tx1"/>
                </a:solidFill>
                <a:latin typeface="+mn-lt"/>
              </a:defRPr>
            </a:lvl1pPr>
          </a:lstStyle>
          <a:p>
            <a:fld id="{9B5846C3-181E-42AF-88D6-2D408221E3D0}" type="slidenum">
              <a:rPr lang="en-GB" smtClean="0"/>
              <a:pPr/>
              <a:t>‹#›</a:t>
            </a:fld>
            <a:endParaRPr lang="en-GB"/>
          </a:p>
        </p:txBody>
      </p:sp>
      <p:pic>
        <p:nvPicPr>
          <p:cNvPr id="2" name="Graphic 1">
            <a:extLst>
              <a:ext uri="{FF2B5EF4-FFF2-40B4-BE49-F238E27FC236}">
                <a16:creationId xmlns:a16="http://schemas.microsoft.com/office/drawing/2014/main" id="{7FD0C243-D1C1-B4B1-9B32-69F59D7F3EEF}"/>
              </a:ext>
            </a:extLst>
          </p:cNvPr>
          <p:cNvPicPr>
            <a:picLocks noChangeAspect="1"/>
          </p:cNvPicPr>
          <p:nvPr userDrawn="1"/>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236742" y="6161217"/>
            <a:ext cx="509405" cy="509405"/>
          </a:xfrm>
          <a:prstGeom prst="rect">
            <a:avLst/>
          </a:prstGeom>
        </p:spPr>
      </p:pic>
    </p:spTree>
    <p:extLst>
      <p:ext uri="{BB962C8B-B14F-4D97-AF65-F5344CB8AC3E}">
        <p14:creationId xmlns:p14="http://schemas.microsoft.com/office/powerpoint/2010/main" val="3112799075"/>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 id="2147483892" r:id="rId14"/>
    <p:sldLayoutId id="2147483893" r:id="rId15"/>
    <p:sldLayoutId id="2147483894" r:id="rId16"/>
    <p:sldLayoutId id="2147483895" r:id="rId17"/>
    <p:sldLayoutId id="2147483896" r:id="rId18"/>
    <p:sldLayoutId id="2147483897" r:id="rId19"/>
    <p:sldLayoutId id="2147483898" r:id="rId20"/>
    <p:sldLayoutId id="2147483899" r:id="rId21"/>
  </p:sldLayoutIdLst>
  <p:hf hdr="0" dt="0"/>
  <p:txStyles>
    <p:titleStyle>
      <a:lvl1pPr algn="l" defTabSz="914400" rtl="0" eaLnBrk="1" latinLnBrk="0" hangingPunct="1">
        <a:lnSpc>
          <a:spcPct val="90000"/>
        </a:lnSpc>
        <a:spcBef>
          <a:spcPct val="0"/>
        </a:spcBef>
        <a:buNone/>
        <a:defRPr sz="1800" b="1" kern="1200" baseline="0">
          <a:solidFill>
            <a:schemeClr val="tx1"/>
          </a:solidFill>
          <a:latin typeface="+mj-lt"/>
          <a:ea typeface="+mj-ea"/>
          <a:cs typeface="+mj-cs"/>
        </a:defRPr>
      </a:lvl1pPr>
    </p:titleStyle>
    <p:bodyStyle>
      <a:lvl1pPr marL="162000" indent="-162000" algn="l" defTabSz="914400" rtl="0" eaLnBrk="1" latinLnBrk="0" hangingPunct="1">
        <a:lnSpc>
          <a:spcPct val="114000"/>
        </a:lnSpc>
        <a:spcBef>
          <a:spcPts val="1000"/>
        </a:spcBef>
        <a:buFont typeface="System Font Regular"/>
        <a:buChar char="∙"/>
        <a:defRPr sz="1400" kern="1200">
          <a:solidFill>
            <a:schemeClr val="tx1"/>
          </a:solidFill>
          <a:latin typeface="+mn-lt"/>
          <a:ea typeface="+mn-ea"/>
          <a:cs typeface="+mn-cs"/>
        </a:defRPr>
      </a:lvl1pPr>
      <a:lvl2pPr marL="324000" indent="-162000" algn="l" defTabSz="914400" rtl="0" eaLnBrk="1" latinLnBrk="0" hangingPunct="1">
        <a:lnSpc>
          <a:spcPct val="114000"/>
        </a:lnSpc>
        <a:spcBef>
          <a:spcPts val="500"/>
        </a:spcBef>
        <a:buFont typeface="System Font Regular"/>
        <a:buChar char="∙"/>
        <a:defRPr sz="1400" kern="1200">
          <a:solidFill>
            <a:schemeClr val="tx1"/>
          </a:solidFill>
          <a:latin typeface="+mn-lt"/>
          <a:ea typeface="+mn-ea"/>
          <a:cs typeface="+mn-cs"/>
        </a:defRPr>
      </a:lvl2pPr>
      <a:lvl3pPr marL="486000" indent="-162000" algn="l" defTabSz="914400" rtl="0" eaLnBrk="1" latinLnBrk="0" hangingPunct="1">
        <a:lnSpc>
          <a:spcPct val="114000"/>
        </a:lnSpc>
        <a:spcBef>
          <a:spcPts val="500"/>
        </a:spcBef>
        <a:buFont typeface="System Font Regular"/>
        <a:buChar char="∙"/>
        <a:defRPr sz="1400" kern="1200">
          <a:solidFill>
            <a:schemeClr val="tx1"/>
          </a:solidFill>
          <a:latin typeface="+mn-lt"/>
          <a:ea typeface="+mn-ea"/>
          <a:cs typeface="+mn-cs"/>
        </a:defRPr>
      </a:lvl3pPr>
      <a:lvl4pPr marL="162000" indent="-162000" algn="l" defTabSz="914400" rtl="0" eaLnBrk="1" latinLnBrk="0" hangingPunct="1">
        <a:lnSpc>
          <a:spcPct val="114000"/>
        </a:lnSpc>
        <a:spcBef>
          <a:spcPts val="500"/>
        </a:spcBef>
        <a:buFont typeface="System Font Regular"/>
        <a:buChar char="∙"/>
        <a:defRPr sz="1400" kern="1200">
          <a:solidFill>
            <a:schemeClr val="tx1"/>
          </a:solidFill>
          <a:latin typeface="+mn-lt"/>
          <a:ea typeface="+mn-ea"/>
          <a:cs typeface="+mn-cs"/>
        </a:defRPr>
      </a:lvl4pPr>
      <a:lvl5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5pPr>
      <a:lvl6pPr marL="0" indent="0" algn="l" defTabSz="914400" rtl="0" eaLnBrk="1" latinLnBrk="0" hangingPunct="1">
        <a:lnSpc>
          <a:spcPct val="114000"/>
        </a:lnSpc>
        <a:spcBef>
          <a:spcPts val="0"/>
        </a:spcBef>
        <a:buFont typeface="System Font Regular"/>
        <a:buNone/>
        <a:defRPr sz="1400" kern="1200">
          <a:solidFill>
            <a:schemeClr val="tx1"/>
          </a:solidFill>
          <a:latin typeface="+mn-lt"/>
          <a:ea typeface="+mn-ea"/>
          <a:cs typeface="+mn-cs"/>
        </a:defRPr>
      </a:lvl6pPr>
      <a:lvl7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7pPr>
      <a:lvl8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8pPr>
      <a:lvl9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8368" y="605015"/>
            <a:ext cx="5617633" cy="1777723"/>
          </a:xfrm>
          <a:prstGeom prst="rect">
            <a:avLst/>
          </a:prstGeom>
        </p:spPr>
        <p:txBody>
          <a:bodyPr vert="horz" lIns="0" tIns="0" rIns="0" bIns="0" rtlCol="0" anchor="t" anchorCtr="0">
            <a:noAutofit/>
            <a:scene3d>
              <a:camera prst="orthographicFront"/>
              <a:lightRig rig="threePt" dir="t"/>
            </a:scene3d>
            <a:sp3d prstMaterial="matte"/>
          </a:bodyPr>
          <a:lstStyle/>
          <a:p>
            <a:r>
              <a:rPr lang="en-GB"/>
              <a:t>Click to edit Master title style</a:t>
            </a:r>
          </a:p>
        </p:txBody>
      </p:sp>
      <p:sp>
        <p:nvSpPr>
          <p:cNvPr id="3" name="Text Placeholder 2"/>
          <p:cNvSpPr>
            <a:spLocks noGrp="1"/>
          </p:cNvSpPr>
          <p:nvPr>
            <p:ph type="body" idx="1"/>
          </p:nvPr>
        </p:nvSpPr>
        <p:spPr>
          <a:xfrm>
            <a:off x="478367" y="2493644"/>
            <a:ext cx="10972800" cy="3648435"/>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566069" y="73596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ECAD42-F40F-CC4A-9B10-DE00FA3474B3}" type="datetime1">
              <a:rPr lang="en-GB" smtClean="0"/>
              <a:t>11/07/2024</a:t>
            </a:fld>
            <a:endParaRPr lang="en-GB"/>
          </a:p>
        </p:txBody>
      </p:sp>
      <p:sp>
        <p:nvSpPr>
          <p:cNvPr id="5" name="Footer Placeholder 4"/>
          <p:cNvSpPr>
            <a:spLocks noGrp="1"/>
          </p:cNvSpPr>
          <p:nvPr>
            <p:ph type="ftr" sz="quarter" idx="3"/>
          </p:nvPr>
        </p:nvSpPr>
        <p:spPr>
          <a:xfrm>
            <a:off x="484091" y="6356353"/>
            <a:ext cx="1244540" cy="182209"/>
          </a:xfrm>
          <a:prstGeom prst="rect">
            <a:avLst/>
          </a:prstGeom>
        </p:spPr>
        <p:txBody>
          <a:bodyPr vert="horz" lIns="0" tIns="0" rIns="0" bIns="0" rtlCol="0" anchor="t" anchorCtr="0"/>
          <a:lstStyle>
            <a:lvl1pPr algn="l">
              <a:defRPr sz="800">
                <a:solidFill>
                  <a:schemeClr val="tx1"/>
                </a:solidFill>
              </a:defRPr>
            </a:lvl1pPr>
          </a:lstStyle>
          <a:p>
            <a:r>
              <a:rPr lang="en-GB"/>
              <a:t>THE URBAN NATURE PROJECT</a:t>
            </a:r>
          </a:p>
        </p:txBody>
      </p:sp>
      <p:sp>
        <p:nvSpPr>
          <p:cNvPr id="6" name="Slide Number Placeholder 5"/>
          <p:cNvSpPr>
            <a:spLocks noGrp="1"/>
          </p:cNvSpPr>
          <p:nvPr>
            <p:ph type="sldNum" sz="quarter" idx="4"/>
          </p:nvPr>
        </p:nvSpPr>
        <p:spPr>
          <a:xfrm>
            <a:off x="1777378" y="6363894"/>
            <a:ext cx="208831" cy="174668"/>
          </a:xfrm>
          <a:prstGeom prst="rect">
            <a:avLst/>
          </a:prstGeom>
        </p:spPr>
        <p:txBody>
          <a:bodyPr vert="horz" lIns="0" tIns="0" rIns="0" bIns="0" rtlCol="0" anchor="t" anchorCtr="0"/>
          <a:lstStyle>
            <a:lvl1pPr algn="l">
              <a:defRPr sz="800">
                <a:solidFill>
                  <a:schemeClr val="tx1"/>
                </a:solidFill>
              </a:defRPr>
            </a:lvl1pPr>
          </a:lstStyle>
          <a:p>
            <a:fld id="{AB764D90-BCE1-DB4B-B083-5609132D4539}" type="slidenum">
              <a:rPr lang="en-GB" smtClean="0"/>
              <a:pPr/>
              <a:t>‹#›</a:t>
            </a:fld>
            <a:endParaRPr lang="en-GB"/>
          </a:p>
        </p:txBody>
      </p:sp>
    </p:spTree>
    <p:extLst>
      <p:ext uri="{BB962C8B-B14F-4D97-AF65-F5344CB8AC3E}">
        <p14:creationId xmlns:p14="http://schemas.microsoft.com/office/powerpoint/2010/main" val="1560054176"/>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 id="2147483914" r:id="rId14"/>
  </p:sldLayoutIdLst>
  <p:hf hdr="0" dt="0"/>
  <p:txStyles>
    <p:titleStyle>
      <a:lvl1pPr algn="l" defTabSz="457189" rtl="0" eaLnBrk="1" latinLnBrk="0" hangingPunct="1">
        <a:lnSpc>
          <a:spcPct val="80000"/>
        </a:lnSpc>
        <a:spcBef>
          <a:spcPct val="0"/>
        </a:spcBef>
        <a:buNone/>
        <a:defRPr sz="3733" kern="1200" cap="all" spc="0" baseline="0">
          <a:ln>
            <a:noFill/>
          </a:ln>
          <a:solidFill>
            <a:schemeClr val="bg1"/>
          </a:solidFill>
          <a:highlight>
            <a:srgbClr val="000000"/>
          </a:highlight>
          <a:latin typeface="+mj-lt"/>
          <a:ea typeface="+mj-ea"/>
          <a:cs typeface="+mj-cs"/>
        </a:defRPr>
      </a:lvl1pPr>
    </p:titleStyle>
    <p:bodyStyle>
      <a:lvl1pPr marL="186262" indent="-186262" algn="l" defTabSz="553186" rtl="0" eaLnBrk="1" latinLnBrk="0" hangingPunct="1">
        <a:spcBef>
          <a:spcPct val="20000"/>
        </a:spcBef>
        <a:spcAft>
          <a:spcPts val="800"/>
        </a:spcAft>
        <a:buFont typeface="Arial"/>
        <a:buChar char="•"/>
        <a:tabLst/>
        <a:defRPr sz="2133" kern="1200">
          <a:solidFill>
            <a:schemeClr val="tx1"/>
          </a:solidFill>
          <a:latin typeface="+mn-lt"/>
          <a:ea typeface="+mn-ea"/>
          <a:cs typeface="+mn-cs"/>
        </a:defRPr>
      </a:lvl1pPr>
      <a:lvl2pPr marL="535504" indent="-281510" algn="l" defTabSz="553186" rtl="0" eaLnBrk="1" latinLnBrk="0" hangingPunct="1">
        <a:spcBef>
          <a:spcPct val="20000"/>
        </a:spcBef>
        <a:spcAft>
          <a:spcPts val="800"/>
        </a:spcAft>
        <a:buFont typeface="Arial" panose="020B0604020202020204" pitchFamily="34" charset="0"/>
        <a:buChar char="•"/>
        <a:tabLst/>
        <a:defRPr sz="2133" kern="1200">
          <a:solidFill>
            <a:schemeClr val="tx1"/>
          </a:solidFill>
          <a:latin typeface="+mn-lt"/>
          <a:ea typeface="+mn-ea"/>
          <a:cs typeface="+mn-cs"/>
        </a:defRPr>
      </a:lvl2pPr>
      <a:lvl3pPr marL="778914" indent="-215895" algn="l" defTabSz="553186" rtl="0" eaLnBrk="1" latinLnBrk="0" hangingPunct="1">
        <a:spcBef>
          <a:spcPct val="20000"/>
        </a:spcBef>
        <a:spcAft>
          <a:spcPts val="800"/>
        </a:spcAft>
        <a:buFont typeface="Arial"/>
        <a:buChar char="•"/>
        <a:tabLst/>
        <a:defRPr sz="2133" kern="1200">
          <a:solidFill>
            <a:schemeClr val="tx1"/>
          </a:solidFill>
          <a:latin typeface="+mn-lt"/>
          <a:ea typeface="+mn-ea"/>
          <a:cs typeface="+mn-cs"/>
        </a:defRPr>
      </a:lvl3pPr>
      <a:lvl4pPr marL="1128156" indent="-228594" algn="l" defTabSz="553186" rtl="0" eaLnBrk="1" latinLnBrk="0" hangingPunct="1">
        <a:spcBef>
          <a:spcPct val="20000"/>
        </a:spcBef>
        <a:spcAft>
          <a:spcPts val="800"/>
        </a:spcAft>
        <a:buFont typeface="Arial" panose="020B0604020202020204" pitchFamily="34" charset="0"/>
        <a:buChar char="•"/>
        <a:tabLst/>
        <a:defRPr sz="2133" kern="1200">
          <a:solidFill>
            <a:schemeClr val="tx1"/>
          </a:solidFill>
          <a:latin typeface="+mn-lt"/>
          <a:ea typeface="+mn-ea"/>
          <a:cs typeface="+mn-cs"/>
        </a:defRPr>
      </a:lvl4pPr>
      <a:lvl5pPr marL="1424482" indent="-228594" algn="l" defTabSz="553186" rtl="0" eaLnBrk="1" latinLnBrk="0" hangingPunct="1">
        <a:spcBef>
          <a:spcPct val="20000"/>
        </a:spcBef>
        <a:spcAft>
          <a:spcPts val="800"/>
        </a:spcAft>
        <a:buFont typeface="Arial" panose="020B0604020202020204" pitchFamily="34" charset="0"/>
        <a:buChar char="•"/>
        <a:tabLst/>
        <a:defRPr sz="2133"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pos="5534">
          <p15:clr>
            <a:srgbClr val="F26B43"/>
          </p15:clr>
        </p15:guide>
        <p15:guide id="3" orient="horz" pos="237">
          <p15:clr>
            <a:srgbClr val="F26B43"/>
          </p15:clr>
        </p15:guide>
        <p15:guide id="4" orient="horz" pos="3003">
          <p15:clr>
            <a:srgbClr val="F26B43"/>
          </p15:clr>
        </p15:guide>
        <p15:guide id="5" pos="22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B3ABD3B6-27B1-2907-8743-DB842246CB4C}"/>
              </a:ext>
            </a:extLst>
          </p:cNvPr>
          <p:cNvSpPr>
            <a:spLocks noGrp="1"/>
          </p:cNvSpPr>
          <p:nvPr>
            <p:ph type="title"/>
          </p:nvPr>
        </p:nvSpPr>
        <p:spPr>
          <a:xfrm>
            <a:off x="288000" y="252000"/>
            <a:ext cx="10515600" cy="249299"/>
          </a:xfrm>
          <a:prstGeom prst="rect">
            <a:avLst/>
          </a:prstGeom>
        </p:spPr>
        <p:txBody>
          <a:bodyPr vert="horz" lIns="0" tIns="0" rIns="0" bIns="0" rtlCol="0" anchor="t" anchorCtr="0">
            <a:spAutoFit/>
          </a:bodyPr>
          <a:lstStyle/>
          <a:p>
            <a:r>
              <a:rPr lang="en-US"/>
              <a:t>Click to edit Master title style</a:t>
            </a:r>
            <a:endParaRPr lang="en-GB"/>
          </a:p>
        </p:txBody>
      </p:sp>
      <p:sp>
        <p:nvSpPr>
          <p:cNvPr id="8" name="Text Placeholder 2">
            <a:extLst>
              <a:ext uri="{FF2B5EF4-FFF2-40B4-BE49-F238E27FC236}">
                <a16:creationId xmlns:a16="http://schemas.microsoft.com/office/drawing/2014/main" id="{9590D36B-38F7-C720-AE57-93576B0ACDCA}"/>
              </a:ext>
            </a:extLst>
          </p:cNvPr>
          <p:cNvSpPr>
            <a:spLocks noGrp="1"/>
          </p:cNvSpPr>
          <p:nvPr>
            <p:ph type="body" idx="1"/>
          </p:nvPr>
        </p:nvSpPr>
        <p:spPr>
          <a:xfrm>
            <a:off x="288000" y="1224000"/>
            <a:ext cx="10515600"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a:extLst>
              <a:ext uri="{FF2B5EF4-FFF2-40B4-BE49-F238E27FC236}">
                <a16:creationId xmlns:a16="http://schemas.microsoft.com/office/drawing/2014/main" id="{224B4E71-D71E-D7EC-217C-2B50B2A4E162}"/>
              </a:ext>
            </a:extLst>
          </p:cNvPr>
          <p:cNvSpPr>
            <a:spLocks noGrp="1"/>
          </p:cNvSpPr>
          <p:nvPr>
            <p:ph type="ftr" sz="quarter" idx="3"/>
          </p:nvPr>
        </p:nvSpPr>
        <p:spPr>
          <a:xfrm>
            <a:off x="288000" y="6360189"/>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r>
              <a:rPr lang="en-GB"/>
              <a:t>Title of the presentation</a:t>
            </a:r>
          </a:p>
        </p:txBody>
      </p:sp>
      <p:sp>
        <p:nvSpPr>
          <p:cNvPr id="10" name="Slide Number Placeholder 5">
            <a:extLst>
              <a:ext uri="{FF2B5EF4-FFF2-40B4-BE49-F238E27FC236}">
                <a16:creationId xmlns:a16="http://schemas.microsoft.com/office/drawing/2014/main" id="{117F37C0-A1E3-1D84-39E2-7F0337D2E2AA}"/>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Tree>
    <p:extLst>
      <p:ext uri="{BB962C8B-B14F-4D97-AF65-F5344CB8AC3E}">
        <p14:creationId xmlns:p14="http://schemas.microsoft.com/office/powerpoint/2010/main" val="1836140528"/>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 id="2147483939" r:id="rId14"/>
    <p:sldLayoutId id="2147483940" r:id="rId15"/>
    <p:sldLayoutId id="2147483941" r:id="rId16"/>
    <p:sldLayoutId id="2147483942" r:id="rId17"/>
    <p:sldLayoutId id="2147483943" r:id="rId18"/>
    <p:sldLayoutId id="2147483944" r:id="rId19"/>
    <p:sldLayoutId id="2147483945" r:id="rId20"/>
    <p:sldLayoutId id="2147483946" r:id="rId21"/>
    <p:sldLayoutId id="2147483954" r:id="rId22"/>
    <p:sldLayoutId id="2147483955" r:id="rId23"/>
    <p:sldLayoutId id="2147483956" r:id="rId24"/>
    <p:sldLayoutId id="2147483957" r:id="rId25"/>
    <p:sldLayoutId id="2147483958" r:id="rId26"/>
    <p:sldLayoutId id="2147483959" r:id="rId27"/>
    <p:sldLayoutId id="2147483960" r:id="rId28"/>
    <p:sldLayoutId id="2147483961" r:id="rId29"/>
    <p:sldLayoutId id="2147483962" r:id="rId30"/>
    <p:sldLayoutId id="2147483963" r:id="rId31"/>
    <p:sldLayoutId id="2147483964" r:id="rId32"/>
    <p:sldLayoutId id="2147483965" r:id="rId33"/>
    <p:sldLayoutId id="2147483966" r:id="rId34"/>
    <p:sldLayoutId id="2147483967" r:id="rId35"/>
    <p:sldLayoutId id="2147483968" r:id="rId36"/>
    <p:sldLayoutId id="2147483969" r:id="rId37"/>
    <p:sldLayoutId id="2147483970" r:id="rId38"/>
    <p:sldLayoutId id="2147483971" r:id="rId39"/>
    <p:sldLayoutId id="2147483972" r:id="rId40"/>
    <p:sldLayoutId id="2147483973" r:id="rId41"/>
    <p:sldLayoutId id="2147483974" r:id="rId42"/>
  </p:sldLayoutIdLst>
  <p:hf hdr="0" dt="0"/>
  <p:txStyles>
    <p:titleStyle>
      <a:lvl1pPr algn="l" defTabSz="914400" rtl="0" eaLnBrk="1" latinLnBrk="0" hangingPunct="1">
        <a:lnSpc>
          <a:spcPct val="90000"/>
        </a:lnSpc>
        <a:spcBef>
          <a:spcPct val="0"/>
        </a:spcBef>
        <a:buNone/>
        <a:defRPr sz="1800" b="1" kern="1200" baseline="0">
          <a:solidFill>
            <a:schemeClr val="bg1"/>
          </a:solidFill>
          <a:latin typeface="+mj-lt"/>
          <a:ea typeface="+mj-ea"/>
          <a:cs typeface="+mj-cs"/>
        </a:defRPr>
      </a:lvl1pPr>
    </p:titleStyle>
    <p:bodyStyle>
      <a:lvl1pPr marL="162000" indent="-162000" algn="l" defTabSz="914400" rtl="0" eaLnBrk="1" latinLnBrk="0" hangingPunct="1">
        <a:lnSpc>
          <a:spcPct val="114000"/>
        </a:lnSpc>
        <a:spcBef>
          <a:spcPts val="1000"/>
        </a:spcBef>
        <a:buFont typeface="System Font Regular"/>
        <a:buChar char="∙"/>
        <a:defRPr sz="1400" kern="1200">
          <a:solidFill>
            <a:schemeClr val="bg1"/>
          </a:solidFill>
          <a:latin typeface="+mn-lt"/>
          <a:ea typeface="+mn-ea"/>
          <a:cs typeface="+mn-cs"/>
        </a:defRPr>
      </a:lvl1pPr>
      <a:lvl2pPr marL="324000" indent="-162000" algn="l" defTabSz="914400" rtl="0" eaLnBrk="1" latinLnBrk="0" hangingPunct="1">
        <a:lnSpc>
          <a:spcPct val="114000"/>
        </a:lnSpc>
        <a:spcBef>
          <a:spcPts val="500"/>
        </a:spcBef>
        <a:buFont typeface="System Font Regular"/>
        <a:buChar char="∙"/>
        <a:defRPr sz="1400" kern="1200">
          <a:solidFill>
            <a:schemeClr val="bg1"/>
          </a:solidFill>
          <a:latin typeface="+mn-lt"/>
          <a:ea typeface="+mn-ea"/>
          <a:cs typeface="+mn-cs"/>
        </a:defRPr>
      </a:lvl2pPr>
      <a:lvl3pPr marL="486000" indent="-162000" algn="l" defTabSz="914400" rtl="0" eaLnBrk="1" latinLnBrk="0" hangingPunct="1">
        <a:lnSpc>
          <a:spcPct val="114000"/>
        </a:lnSpc>
        <a:spcBef>
          <a:spcPts val="500"/>
        </a:spcBef>
        <a:buFont typeface="System Font Regular"/>
        <a:buChar char="∙"/>
        <a:defRPr sz="1400" kern="1200">
          <a:solidFill>
            <a:schemeClr val="bg1"/>
          </a:solidFill>
          <a:latin typeface="+mn-lt"/>
          <a:ea typeface="+mn-ea"/>
          <a:cs typeface="+mn-cs"/>
        </a:defRPr>
      </a:lvl3pPr>
      <a:lvl4pPr marL="162000" indent="-162000" algn="l" defTabSz="914400" rtl="0" eaLnBrk="1" latinLnBrk="0" hangingPunct="1">
        <a:lnSpc>
          <a:spcPct val="114000"/>
        </a:lnSpc>
        <a:spcBef>
          <a:spcPts val="500"/>
        </a:spcBef>
        <a:buFont typeface="System Font Regular"/>
        <a:buChar char="∙"/>
        <a:defRPr sz="1400" kern="1200">
          <a:solidFill>
            <a:schemeClr val="bg1"/>
          </a:solidFill>
          <a:latin typeface="+mn-lt"/>
          <a:ea typeface="+mn-ea"/>
          <a:cs typeface="+mn-cs"/>
        </a:defRPr>
      </a:lvl4pPr>
      <a:lvl5pPr marL="162000" indent="-162000" algn="l" defTabSz="914400" rtl="0" eaLnBrk="1" latinLnBrk="0" hangingPunct="1">
        <a:lnSpc>
          <a:spcPct val="114000"/>
        </a:lnSpc>
        <a:spcBef>
          <a:spcPts val="0"/>
        </a:spcBef>
        <a:buFont typeface="System Font Regular"/>
        <a:buChar char="∙"/>
        <a:defRPr sz="1400" kern="1200">
          <a:solidFill>
            <a:schemeClr val="bg1"/>
          </a:solidFill>
          <a:latin typeface="+mn-lt"/>
          <a:ea typeface="+mn-ea"/>
          <a:cs typeface="+mn-cs"/>
        </a:defRPr>
      </a:lvl5pPr>
      <a:lvl6pPr marL="0" indent="0" algn="l" defTabSz="914400" rtl="0" eaLnBrk="1" latinLnBrk="0" hangingPunct="1">
        <a:lnSpc>
          <a:spcPct val="114000"/>
        </a:lnSpc>
        <a:spcBef>
          <a:spcPts val="0"/>
        </a:spcBef>
        <a:buFont typeface="System Font Regular"/>
        <a:buNone/>
        <a:defRPr sz="1400" kern="1200">
          <a:solidFill>
            <a:schemeClr val="tx1"/>
          </a:solidFill>
          <a:latin typeface="+mn-lt"/>
          <a:ea typeface="+mn-ea"/>
          <a:cs typeface="+mn-cs"/>
        </a:defRPr>
      </a:lvl6pPr>
      <a:lvl7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7pPr>
      <a:lvl8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8pPr>
      <a:lvl9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B3ABD3B6-27B1-2907-8743-DB842246CB4C}"/>
              </a:ext>
            </a:extLst>
          </p:cNvPr>
          <p:cNvSpPr>
            <a:spLocks noGrp="1"/>
          </p:cNvSpPr>
          <p:nvPr>
            <p:ph type="title"/>
          </p:nvPr>
        </p:nvSpPr>
        <p:spPr>
          <a:xfrm>
            <a:off x="288000" y="252000"/>
            <a:ext cx="10515600" cy="249299"/>
          </a:xfrm>
          <a:prstGeom prst="rect">
            <a:avLst/>
          </a:prstGeom>
        </p:spPr>
        <p:txBody>
          <a:bodyPr vert="horz" lIns="0" tIns="0" rIns="0" bIns="0" rtlCol="0" anchor="t" anchorCtr="0">
            <a:spAutoFit/>
          </a:bodyPr>
          <a:lstStyle/>
          <a:p>
            <a:r>
              <a:rPr lang="en-US"/>
              <a:t>Click to edit Master title style</a:t>
            </a:r>
            <a:endParaRPr lang="en-GB"/>
          </a:p>
        </p:txBody>
      </p:sp>
      <p:sp>
        <p:nvSpPr>
          <p:cNvPr id="8" name="Text Placeholder 2">
            <a:extLst>
              <a:ext uri="{FF2B5EF4-FFF2-40B4-BE49-F238E27FC236}">
                <a16:creationId xmlns:a16="http://schemas.microsoft.com/office/drawing/2014/main" id="{9590D36B-38F7-C720-AE57-93576B0ACDCA}"/>
              </a:ext>
            </a:extLst>
          </p:cNvPr>
          <p:cNvSpPr>
            <a:spLocks noGrp="1"/>
          </p:cNvSpPr>
          <p:nvPr>
            <p:ph type="body" idx="1"/>
          </p:nvPr>
        </p:nvSpPr>
        <p:spPr>
          <a:xfrm>
            <a:off x="288000" y="1224000"/>
            <a:ext cx="10515600"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a:extLst>
              <a:ext uri="{FF2B5EF4-FFF2-40B4-BE49-F238E27FC236}">
                <a16:creationId xmlns:a16="http://schemas.microsoft.com/office/drawing/2014/main" id="{224B4E71-D71E-D7EC-217C-2B50B2A4E162}"/>
              </a:ext>
            </a:extLst>
          </p:cNvPr>
          <p:cNvSpPr>
            <a:spLocks noGrp="1"/>
          </p:cNvSpPr>
          <p:nvPr>
            <p:ph type="ftr" sz="quarter" idx="3"/>
          </p:nvPr>
        </p:nvSpPr>
        <p:spPr>
          <a:xfrm>
            <a:off x="998742" y="6354173"/>
            <a:ext cx="4104000" cy="144000"/>
          </a:xfrm>
          <a:prstGeom prst="rect">
            <a:avLst/>
          </a:prstGeom>
        </p:spPr>
        <p:txBody>
          <a:bodyPr vert="horz" lIns="0" tIns="0" rIns="0" bIns="0" rtlCol="0" anchor="t" anchorCtr="0"/>
          <a:lstStyle>
            <a:lvl1pPr algn="l">
              <a:defRPr sz="800" cap="none" spc="0" baseline="0">
                <a:solidFill>
                  <a:schemeClr val="bg1"/>
                </a:solidFill>
                <a:latin typeface="+mn-lt"/>
              </a:defRPr>
            </a:lvl1pPr>
          </a:lstStyle>
          <a:p>
            <a:endParaRPr lang="en-GB"/>
          </a:p>
        </p:txBody>
      </p:sp>
      <p:sp>
        <p:nvSpPr>
          <p:cNvPr id="10" name="Slide Number Placeholder 5">
            <a:extLst>
              <a:ext uri="{FF2B5EF4-FFF2-40B4-BE49-F238E27FC236}">
                <a16:creationId xmlns:a16="http://schemas.microsoft.com/office/drawing/2014/main" id="{117F37C0-A1E3-1D84-39E2-7F0337D2E2AA}"/>
              </a:ext>
            </a:extLst>
          </p:cNvPr>
          <p:cNvSpPr>
            <a:spLocks noGrp="1"/>
          </p:cNvSpPr>
          <p:nvPr>
            <p:ph type="sldNum" sz="quarter" idx="4"/>
          </p:nvPr>
        </p:nvSpPr>
        <p:spPr>
          <a:xfrm>
            <a:off x="11761200" y="6357600"/>
            <a:ext cx="216000" cy="144000"/>
          </a:xfrm>
          <a:prstGeom prst="rect">
            <a:avLst/>
          </a:prstGeom>
        </p:spPr>
        <p:txBody>
          <a:bodyPr vert="horz" lIns="0" tIns="0" rIns="0" bIns="0" rtlCol="0" anchor="t" anchorCtr="0"/>
          <a:lstStyle>
            <a:lvl1pPr algn="r">
              <a:defRPr sz="800">
                <a:solidFill>
                  <a:schemeClr val="bg1"/>
                </a:solidFill>
                <a:latin typeface="+mn-lt"/>
              </a:defRPr>
            </a:lvl1pPr>
          </a:lstStyle>
          <a:p>
            <a:fld id="{9B5846C3-181E-42AF-88D6-2D408221E3D0}" type="slidenum">
              <a:rPr lang="en-GB" smtClean="0"/>
              <a:pPr/>
              <a:t>‹#›</a:t>
            </a:fld>
            <a:endParaRPr lang="en-GB"/>
          </a:p>
        </p:txBody>
      </p:sp>
    </p:spTree>
    <p:extLst>
      <p:ext uri="{BB962C8B-B14F-4D97-AF65-F5344CB8AC3E}">
        <p14:creationId xmlns:p14="http://schemas.microsoft.com/office/powerpoint/2010/main" val="2237372780"/>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 id="2147483988" r:id="rId12"/>
    <p:sldLayoutId id="2147483989" r:id="rId13"/>
    <p:sldLayoutId id="2147483990" r:id="rId14"/>
    <p:sldLayoutId id="2147483991" r:id="rId15"/>
    <p:sldLayoutId id="2147483992" r:id="rId16"/>
    <p:sldLayoutId id="2147483993" r:id="rId17"/>
    <p:sldLayoutId id="2147483994" r:id="rId18"/>
    <p:sldLayoutId id="2147483995" r:id="rId19"/>
    <p:sldLayoutId id="2147483996" r:id="rId20"/>
    <p:sldLayoutId id="2147483997" r:id="rId21"/>
    <p:sldLayoutId id="2147483998" r:id="rId22"/>
    <p:sldLayoutId id="2147483999" r:id="rId23"/>
    <p:sldLayoutId id="2147484000" r:id="rId24"/>
    <p:sldLayoutId id="2147484001" r:id="rId25"/>
  </p:sldLayoutIdLst>
  <p:hf hdr="0" ftr="0" dt="0"/>
  <p:txStyles>
    <p:titleStyle>
      <a:lvl1pPr algn="l" defTabSz="914400" rtl="0" eaLnBrk="1" latinLnBrk="0" hangingPunct="1">
        <a:lnSpc>
          <a:spcPct val="90000"/>
        </a:lnSpc>
        <a:spcBef>
          <a:spcPct val="0"/>
        </a:spcBef>
        <a:buNone/>
        <a:defRPr sz="1800" b="1" kern="1200" baseline="0">
          <a:solidFill>
            <a:schemeClr val="bg1"/>
          </a:solidFill>
          <a:latin typeface="+mj-lt"/>
          <a:ea typeface="+mj-ea"/>
          <a:cs typeface="+mj-cs"/>
        </a:defRPr>
      </a:lvl1pPr>
    </p:titleStyle>
    <p:bodyStyle>
      <a:lvl1pPr marL="162000" indent="-162000" algn="l" defTabSz="914400" rtl="0" eaLnBrk="1" latinLnBrk="0" hangingPunct="1">
        <a:lnSpc>
          <a:spcPct val="114000"/>
        </a:lnSpc>
        <a:spcBef>
          <a:spcPts val="1000"/>
        </a:spcBef>
        <a:buFont typeface="System Font Regular"/>
        <a:buChar char="∙"/>
        <a:defRPr sz="1400" kern="1200">
          <a:solidFill>
            <a:schemeClr val="bg1"/>
          </a:solidFill>
          <a:latin typeface="+mn-lt"/>
          <a:ea typeface="+mn-ea"/>
          <a:cs typeface="+mn-cs"/>
        </a:defRPr>
      </a:lvl1pPr>
      <a:lvl2pPr marL="324000" indent="-162000" algn="l" defTabSz="914400" rtl="0" eaLnBrk="1" latinLnBrk="0" hangingPunct="1">
        <a:lnSpc>
          <a:spcPct val="114000"/>
        </a:lnSpc>
        <a:spcBef>
          <a:spcPts val="500"/>
        </a:spcBef>
        <a:buFont typeface="System Font Regular"/>
        <a:buChar char="∙"/>
        <a:defRPr sz="1400" kern="1200">
          <a:solidFill>
            <a:schemeClr val="bg1"/>
          </a:solidFill>
          <a:latin typeface="+mn-lt"/>
          <a:ea typeface="+mn-ea"/>
          <a:cs typeface="+mn-cs"/>
        </a:defRPr>
      </a:lvl2pPr>
      <a:lvl3pPr marL="486000" indent="-162000" algn="l" defTabSz="914400" rtl="0" eaLnBrk="1" latinLnBrk="0" hangingPunct="1">
        <a:lnSpc>
          <a:spcPct val="114000"/>
        </a:lnSpc>
        <a:spcBef>
          <a:spcPts val="500"/>
        </a:spcBef>
        <a:buFont typeface="System Font Regular"/>
        <a:buChar char="∙"/>
        <a:defRPr sz="1400" kern="1200">
          <a:solidFill>
            <a:schemeClr val="bg1"/>
          </a:solidFill>
          <a:latin typeface="+mn-lt"/>
          <a:ea typeface="+mn-ea"/>
          <a:cs typeface="+mn-cs"/>
        </a:defRPr>
      </a:lvl3pPr>
      <a:lvl4pPr marL="162000" indent="-162000" algn="l" defTabSz="914400" rtl="0" eaLnBrk="1" latinLnBrk="0" hangingPunct="1">
        <a:lnSpc>
          <a:spcPct val="114000"/>
        </a:lnSpc>
        <a:spcBef>
          <a:spcPts val="500"/>
        </a:spcBef>
        <a:buFont typeface="System Font Regular"/>
        <a:buChar char="∙"/>
        <a:defRPr sz="1400" kern="1200">
          <a:solidFill>
            <a:schemeClr val="bg1"/>
          </a:solidFill>
          <a:latin typeface="+mn-lt"/>
          <a:ea typeface="+mn-ea"/>
          <a:cs typeface="+mn-cs"/>
        </a:defRPr>
      </a:lvl4pPr>
      <a:lvl5pPr marL="162000" indent="-162000" algn="l" defTabSz="914400" rtl="0" eaLnBrk="1" latinLnBrk="0" hangingPunct="1">
        <a:lnSpc>
          <a:spcPct val="114000"/>
        </a:lnSpc>
        <a:spcBef>
          <a:spcPts val="0"/>
        </a:spcBef>
        <a:buFont typeface="System Font Regular"/>
        <a:buChar char="∙"/>
        <a:defRPr sz="1400" kern="1200">
          <a:solidFill>
            <a:schemeClr val="bg1"/>
          </a:solidFill>
          <a:latin typeface="+mn-lt"/>
          <a:ea typeface="+mn-ea"/>
          <a:cs typeface="+mn-cs"/>
        </a:defRPr>
      </a:lvl5pPr>
      <a:lvl6pPr marL="0" indent="0" algn="l" defTabSz="914400" rtl="0" eaLnBrk="1" latinLnBrk="0" hangingPunct="1">
        <a:lnSpc>
          <a:spcPct val="114000"/>
        </a:lnSpc>
        <a:spcBef>
          <a:spcPts val="0"/>
        </a:spcBef>
        <a:buFont typeface="System Font Regular"/>
        <a:buNone/>
        <a:defRPr sz="1400" kern="1200">
          <a:solidFill>
            <a:schemeClr val="tx1"/>
          </a:solidFill>
          <a:latin typeface="+mn-lt"/>
          <a:ea typeface="+mn-ea"/>
          <a:cs typeface="+mn-cs"/>
        </a:defRPr>
      </a:lvl6pPr>
      <a:lvl7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7pPr>
      <a:lvl8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8pPr>
      <a:lvl9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86CC99-EC41-4647-BD17-9EFC9AA4DB4E}"/>
              </a:ext>
            </a:extLst>
          </p:cNvPr>
          <p:cNvSpPr>
            <a:spLocks noGrp="1"/>
          </p:cNvSpPr>
          <p:nvPr>
            <p:ph type="title"/>
          </p:nvPr>
        </p:nvSpPr>
        <p:spPr>
          <a:xfrm>
            <a:off x="609600" y="914401"/>
            <a:ext cx="10972800" cy="535531"/>
          </a:xfrm>
          <a:prstGeom prst="rect">
            <a:avLst/>
          </a:prstGeom>
        </p:spPr>
        <p:txBody>
          <a:bodyPr vert="horz" wrap="square" lIns="0" tIns="45720" rIns="0" bIns="45720" rtlCol="0" anchor="t" anchorCtr="0">
            <a:sp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4928EF9-1BCD-42D2-8B21-6150BBD86FBB}"/>
              </a:ext>
            </a:extLst>
          </p:cNvPr>
          <p:cNvSpPr>
            <a:spLocks noGrp="1"/>
          </p:cNvSpPr>
          <p:nvPr>
            <p:ph type="body" idx="1"/>
          </p:nvPr>
        </p:nvSpPr>
        <p:spPr>
          <a:xfrm>
            <a:off x="609600" y="1718983"/>
            <a:ext cx="10972800" cy="2203680"/>
          </a:xfrm>
          <a:prstGeom prst="rect">
            <a:avLst/>
          </a:prstGeom>
        </p:spPr>
        <p:txBody>
          <a:bodyPr vert="horz" wrap="square" lIns="0" tIns="45720" rIns="0" bIns="45720" rtlCol="0">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F484D14-2EC8-4252-96DA-F75A75EAF30C}"/>
              </a:ext>
            </a:extLst>
          </p:cNvPr>
          <p:cNvSpPr>
            <a:spLocks noGrp="1"/>
          </p:cNvSpPr>
          <p:nvPr>
            <p:ph type="dt" sz="half" idx="2"/>
          </p:nvPr>
        </p:nvSpPr>
        <p:spPr>
          <a:xfrm>
            <a:off x="838200" y="6953250"/>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5FF7498-417D-4745-9CAD-8718DE78FE52}" type="datetime1">
              <a:rPr lang="en-US" smtClean="0"/>
              <a:t>7/11/2024</a:t>
            </a:fld>
            <a:endParaRPr lang="en-US"/>
          </a:p>
        </p:txBody>
      </p:sp>
      <p:sp>
        <p:nvSpPr>
          <p:cNvPr id="5" name="Footer Placeholder 4">
            <a:extLst>
              <a:ext uri="{FF2B5EF4-FFF2-40B4-BE49-F238E27FC236}">
                <a16:creationId xmlns:a16="http://schemas.microsoft.com/office/drawing/2014/main" id="{125B18F2-2506-4A8B-983C-1A77A245E650}"/>
              </a:ext>
            </a:extLst>
          </p:cNvPr>
          <p:cNvSpPr>
            <a:spLocks noGrp="1"/>
          </p:cNvSpPr>
          <p:nvPr>
            <p:ph type="ftr" sz="quarter" idx="3"/>
          </p:nvPr>
        </p:nvSpPr>
        <p:spPr>
          <a:xfrm>
            <a:off x="4038600" y="6953250"/>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925A29-F4EF-4A12-9095-1B88A1BDDE58}"/>
              </a:ext>
            </a:extLst>
          </p:cNvPr>
          <p:cNvSpPr>
            <a:spLocks noGrp="1"/>
          </p:cNvSpPr>
          <p:nvPr>
            <p:ph type="sldNum" sz="quarter" idx="4"/>
          </p:nvPr>
        </p:nvSpPr>
        <p:spPr>
          <a:xfrm>
            <a:off x="8929200" y="6289500"/>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B4B8DE2-A4E8-46E4-8BBF-D75455EFF32C}" type="slidenum">
              <a:rPr lang="en-US" smtClean="0"/>
              <a:pPr/>
              <a:t>‹#›</a:t>
            </a:fld>
            <a:endParaRPr lang="en-US"/>
          </a:p>
        </p:txBody>
      </p:sp>
      <p:sp>
        <p:nvSpPr>
          <p:cNvPr id="9" name="Text Placeholder 10">
            <a:extLst>
              <a:ext uri="{FF2B5EF4-FFF2-40B4-BE49-F238E27FC236}">
                <a16:creationId xmlns:a16="http://schemas.microsoft.com/office/drawing/2014/main" id="{AB08AA2C-B509-4BA9-B3D5-46E288298CEC}"/>
              </a:ext>
            </a:extLst>
          </p:cNvPr>
          <p:cNvSpPr txBox="1">
            <a:spLocks/>
          </p:cNvSpPr>
          <p:nvPr userDrawn="1"/>
        </p:nvSpPr>
        <p:spPr>
          <a:xfrm>
            <a:off x="609600" y="324282"/>
            <a:ext cx="10972800" cy="241300"/>
          </a:xfrm>
          <a:prstGeom prst="rect">
            <a:avLst/>
          </a:prstGeom>
          <a:solidFill>
            <a:schemeClr val="bg2"/>
          </a:solidFill>
        </p:spPr>
        <p:txBody>
          <a:bodyPr lIns="0"/>
          <a:lstStyle>
            <a:lvl1pPr marL="0" indent="0" algn="l" defTabSz="914400" rtl="0" eaLnBrk="1" latinLnBrk="0" hangingPunct="1">
              <a:lnSpc>
                <a:spcPct val="90000"/>
              </a:lnSpc>
              <a:spcBef>
                <a:spcPts val="0"/>
              </a:spcBef>
              <a:spcAft>
                <a:spcPts val="900"/>
              </a:spcAft>
              <a:buClr>
                <a:schemeClr val="tx1"/>
              </a:buClr>
              <a:buSzPct val="90000"/>
              <a:buFont typeface="Amazon Ember" panose="020B0603020204020204" pitchFamily="34" charset="0"/>
              <a:buNone/>
              <a:defRPr sz="1000" b="0" kern="1200" cap="all" spc="0" baseline="0">
                <a:solidFill>
                  <a:schemeClr val="tx1"/>
                </a:solidFill>
                <a:latin typeface="+mn-lt"/>
                <a:ea typeface="+mn-ea"/>
                <a:cs typeface="+mn-cs"/>
              </a:defRPr>
            </a:lvl1pPr>
            <a:lvl2pPr marL="457200" indent="-228600" algn="l" defTabSz="914400" rtl="0" eaLnBrk="1" latinLnBrk="0" hangingPunct="1">
              <a:lnSpc>
                <a:spcPct val="90000"/>
              </a:lnSpc>
              <a:spcBef>
                <a:spcPts val="0"/>
              </a:spcBef>
              <a:spcAft>
                <a:spcPts val="900"/>
              </a:spcAft>
              <a:buClr>
                <a:schemeClr val="tx1"/>
              </a:buClr>
              <a:buSzPct val="90000"/>
              <a:buFont typeface="Wingdings" panose="05000000000000000000" pitchFamily="2" charset="2"/>
              <a:buChar char="§"/>
              <a:defRPr sz="2400" kern="1200">
                <a:solidFill>
                  <a:schemeClr val="tx1"/>
                </a:solidFill>
                <a:latin typeface="+mn-lt"/>
                <a:ea typeface="+mn-ea"/>
                <a:cs typeface="+mn-cs"/>
              </a:defRPr>
            </a:lvl2pPr>
            <a:lvl3pPr marL="731520" indent="-228600" algn="l" defTabSz="914400" rtl="0" eaLnBrk="1" latinLnBrk="0" hangingPunct="1">
              <a:lnSpc>
                <a:spcPct val="90000"/>
              </a:lnSpc>
              <a:spcBef>
                <a:spcPts val="0"/>
              </a:spcBef>
              <a:spcAft>
                <a:spcPts val="600"/>
              </a:spcAft>
              <a:buClr>
                <a:schemeClr val="tx1"/>
              </a:buClr>
              <a:buFont typeface="Amazon Ember" panose="020B0603020204020204" pitchFamily="34" charset="0"/>
              <a:buChar char="–"/>
              <a:defRPr sz="2000" kern="1200">
                <a:solidFill>
                  <a:schemeClr val="tx1"/>
                </a:solidFill>
                <a:latin typeface="+mn-lt"/>
                <a:ea typeface="+mn-ea"/>
                <a:cs typeface="+mn-cs"/>
              </a:defRPr>
            </a:lvl3pPr>
            <a:lvl4pPr marL="1005840" indent="-228600" algn="l" defTabSz="914400" rtl="0" eaLnBrk="1" latinLnBrk="0" hangingPunct="1">
              <a:lnSpc>
                <a:spcPct val="90000"/>
              </a:lnSpc>
              <a:spcBef>
                <a:spcPts val="0"/>
              </a:spcBef>
              <a:spcAft>
                <a:spcPts val="600"/>
              </a:spcAft>
              <a:buClr>
                <a:schemeClr val="tx1"/>
              </a:buClr>
              <a:buFont typeface="Amazon Ember" panose="020B0603020204020204" pitchFamily="34" charset="0"/>
              <a:buChar char="•"/>
              <a:defRPr sz="1800" kern="1200">
                <a:solidFill>
                  <a:schemeClr val="tx1"/>
                </a:solidFill>
                <a:latin typeface="+mn-lt"/>
                <a:ea typeface="+mn-ea"/>
                <a:cs typeface="+mn-cs"/>
              </a:defRPr>
            </a:lvl4pPr>
            <a:lvl5pPr marL="1280160" indent="-228600" algn="l" defTabSz="914400" rtl="0" eaLnBrk="1" latinLnBrk="0" hangingPunct="1">
              <a:lnSpc>
                <a:spcPct val="90000"/>
              </a:lnSpc>
              <a:spcBef>
                <a:spcPts val="0"/>
              </a:spcBef>
              <a:spcAft>
                <a:spcPts val="600"/>
              </a:spcAft>
              <a:buClr>
                <a:schemeClr val="tx1"/>
              </a:buClr>
              <a:buFont typeface="Amazon Ember" panose="020B0603020204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9pPr>
          </a:lstStyle>
          <a:p>
            <a:r>
              <a:rPr lang="en-US"/>
              <a:t>UPDATE this Presentation Header IN SLIDE MASTER</a:t>
            </a:r>
          </a:p>
        </p:txBody>
      </p:sp>
      <p:sp>
        <p:nvSpPr>
          <p:cNvPr id="10" name="TextBox 9">
            <a:extLst>
              <a:ext uri="{FF2B5EF4-FFF2-40B4-BE49-F238E27FC236}">
                <a16:creationId xmlns:a16="http://schemas.microsoft.com/office/drawing/2014/main" id="{C6F1CF42-1C9C-47C2-AE41-78BE145251DB}"/>
              </a:ext>
            </a:extLst>
          </p:cNvPr>
          <p:cNvSpPr txBox="1"/>
          <p:nvPr userDrawn="1"/>
        </p:nvSpPr>
        <p:spPr>
          <a:xfrm>
            <a:off x="1141084" y="6389813"/>
            <a:ext cx="3937296" cy="184666"/>
          </a:xfrm>
          <a:prstGeom prst="rect">
            <a:avLst/>
          </a:prstGeom>
          <a:noFill/>
        </p:spPr>
        <p:txBody>
          <a:bodyPr wrap="none" rtlCol="0">
            <a:spAutoFit/>
          </a:bodyPr>
          <a:lstStyle/>
          <a:p>
            <a:pPr algn="l"/>
            <a:r>
              <a:rPr lang="en-US" sz="600"/>
              <a:t>© 2023, Amazon Web Services, Inc. or its affiliates. All rights reserved. Amazon Confidential and Trademark.</a:t>
            </a:r>
          </a:p>
        </p:txBody>
      </p:sp>
      <p:pic>
        <p:nvPicPr>
          <p:cNvPr id="8" name="Picture 7">
            <a:extLst>
              <a:ext uri="{FF2B5EF4-FFF2-40B4-BE49-F238E27FC236}">
                <a16:creationId xmlns:a16="http://schemas.microsoft.com/office/drawing/2014/main" id="{DCD4F7D2-009A-40A3-9C6D-5D576E0365C6}"/>
              </a:ext>
            </a:extLst>
          </p:cNvPr>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594360" y="6335089"/>
            <a:ext cx="348827" cy="208700"/>
          </a:xfrm>
          <a:prstGeom prst="rect">
            <a:avLst/>
          </a:prstGeom>
        </p:spPr>
      </p:pic>
    </p:spTree>
    <p:extLst>
      <p:ext uri="{BB962C8B-B14F-4D97-AF65-F5344CB8AC3E}">
        <p14:creationId xmlns:p14="http://schemas.microsoft.com/office/powerpoint/2010/main" val="1599885785"/>
      </p:ext>
    </p:extLst>
  </p:cSld>
  <p:clrMap bg1="dk1" tx1="lt1" bg2="dk2" tx2="lt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 id="2147484015" r:id="rId12"/>
    <p:sldLayoutId id="2147484016" r:id="rId13"/>
    <p:sldLayoutId id="2147484017" r:id="rId14"/>
    <p:sldLayoutId id="2147484018" r:id="rId15"/>
    <p:sldLayoutId id="2147484019" r:id="rId16"/>
    <p:sldLayoutId id="2147484020" r:id="rId17"/>
    <p:sldLayoutId id="2147484021" r:id="rId18"/>
    <p:sldLayoutId id="2147484022" r:id="rId19"/>
    <p:sldLayoutId id="2147484023" r:id="rId20"/>
    <p:sldLayoutId id="2147484024" r:id="rId21"/>
    <p:sldLayoutId id="2147484025" r:id="rId22"/>
    <p:sldLayoutId id="2147484026" r:id="rId23"/>
    <p:sldLayoutId id="2147484027" r:id="rId24"/>
    <p:sldLayoutId id="2147484028" r:id="rId25"/>
    <p:sldLayoutId id="2147484029" r:id="rId26"/>
    <p:sldLayoutId id="2147484030" r:id="rId27"/>
    <p:sldLayoutId id="2147484031" r:id="rId28"/>
    <p:sldLayoutId id="2147484032" r:id="rId29"/>
    <p:sldLayoutId id="2147484033" r:id="rId30"/>
    <p:sldLayoutId id="2147484034" r:id="rId31"/>
    <p:sldLayoutId id="2147484035" r:id="rId32"/>
    <p:sldLayoutId id="2147484036" r:id="rId33"/>
    <p:sldLayoutId id="2147484037" r:id="rId34"/>
    <p:sldLayoutId id="2147484038" r:id="rId3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200" b="1" i="0" kern="1200" baseline="0">
          <a:solidFill>
            <a:schemeClr val="tx1"/>
          </a:solidFill>
          <a:latin typeface="Amazon Ember Display" panose="020F0603020204020204" pitchFamily="34" charset="0"/>
          <a:ea typeface="+mj-ea"/>
          <a:cs typeface="+mj-cs"/>
        </a:defRPr>
      </a:lvl1pPr>
    </p:titleStyle>
    <p:bodyStyle>
      <a:lvl1pPr marL="228600" indent="-228600" algn="l" defTabSz="914400" rtl="0" eaLnBrk="1" latinLnBrk="0" hangingPunct="1">
        <a:lnSpc>
          <a:spcPct val="90000"/>
        </a:lnSpc>
        <a:spcBef>
          <a:spcPts val="0"/>
        </a:spcBef>
        <a:spcAft>
          <a:spcPts val="1200"/>
        </a:spcAft>
        <a:buSzPct val="90000"/>
        <a:buFont typeface="Arial" panose="020B0604020202020204" pitchFamily="34" charset="0"/>
        <a:buChar char="•"/>
        <a:defRPr sz="2800" kern="1200" baseline="0">
          <a:solidFill>
            <a:schemeClr val="tx1"/>
          </a:solidFill>
          <a:latin typeface="Amazon Ember Display" panose="020F0603020204020204" pitchFamily="34" charset="0"/>
          <a:ea typeface="+mn-ea"/>
          <a:cs typeface="+mn-cs"/>
        </a:defRPr>
      </a:lvl1pPr>
      <a:lvl2pPr marL="514350" indent="-228600" algn="l" defTabSz="914400" rtl="0" eaLnBrk="1" latinLnBrk="0" hangingPunct="1">
        <a:lnSpc>
          <a:spcPct val="90000"/>
        </a:lnSpc>
        <a:spcBef>
          <a:spcPts val="0"/>
        </a:spcBef>
        <a:spcAft>
          <a:spcPts val="1200"/>
        </a:spcAft>
        <a:buSzPct val="90000"/>
        <a:buFont typeface="Wingdings" panose="05000000000000000000" pitchFamily="2" charset="2"/>
        <a:buChar char="§"/>
        <a:defRPr sz="2400" kern="1200" baseline="0">
          <a:solidFill>
            <a:schemeClr val="tx1"/>
          </a:solidFill>
          <a:latin typeface="Amazon Ember Display" panose="020F0603020204020204" pitchFamily="34" charset="0"/>
          <a:ea typeface="+mn-ea"/>
          <a:cs typeface="+mn-cs"/>
        </a:defRPr>
      </a:lvl2pPr>
      <a:lvl3pPr marL="857250" indent="-228600" algn="l" defTabSz="914400" rtl="0" eaLnBrk="1" latinLnBrk="0" hangingPunct="1">
        <a:lnSpc>
          <a:spcPct val="90000"/>
        </a:lnSpc>
        <a:spcBef>
          <a:spcPts val="0"/>
        </a:spcBef>
        <a:spcAft>
          <a:spcPts val="1200"/>
        </a:spcAft>
        <a:buFont typeface="Amazon Ember" panose="020B0603020204020204" pitchFamily="34" charset="0"/>
        <a:buChar char="–"/>
        <a:defRPr sz="2000" kern="1200" baseline="0">
          <a:solidFill>
            <a:schemeClr val="tx1"/>
          </a:solidFill>
          <a:latin typeface="Amazon Ember Display" panose="020F0603020204020204" pitchFamily="34" charset="0"/>
          <a:ea typeface="+mn-ea"/>
          <a:cs typeface="+mn-cs"/>
        </a:defRPr>
      </a:lvl3pPr>
      <a:lvl4pPr marL="1030288" indent="-171450" algn="l" defTabSz="914400" rtl="0" eaLnBrk="1" latinLnBrk="0" hangingPunct="1">
        <a:lnSpc>
          <a:spcPct val="90000"/>
        </a:lnSpc>
        <a:spcBef>
          <a:spcPts val="0"/>
        </a:spcBef>
        <a:spcAft>
          <a:spcPts val="1200"/>
        </a:spcAft>
        <a:buFont typeface="Arial" panose="020B0604020202020204" pitchFamily="34" charset="0"/>
        <a:buChar char="•"/>
        <a:defRPr sz="1800" kern="1200" baseline="0">
          <a:solidFill>
            <a:schemeClr val="tx1"/>
          </a:solidFill>
          <a:latin typeface="Amazon Ember Display" panose="020F0603020204020204" pitchFamily="34" charset="0"/>
          <a:ea typeface="+mn-ea"/>
          <a:cs typeface="+mn-cs"/>
        </a:defRPr>
      </a:lvl4pPr>
      <a:lvl5pPr marL="1201738" indent="-171450" algn="l" defTabSz="914400" rtl="0" eaLnBrk="1" latinLnBrk="0" hangingPunct="1">
        <a:lnSpc>
          <a:spcPct val="90000"/>
        </a:lnSpc>
        <a:spcBef>
          <a:spcPts val="0"/>
        </a:spcBef>
        <a:spcAft>
          <a:spcPts val="1200"/>
        </a:spcAft>
        <a:buFont typeface="Arial" panose="020B0604020202020204" pitchFamily="34" charset="0"/>
        <a:buChar char="•"/>
        <a:defRPr sz="1800" kern="1200" baseline="0">
          <a:solidFill>
            <a:schemeClr val="tx1"/>
          </a:solidFill>
          <a:latin typeface="Amazon Ember Display" panose="020F06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p15:clr>
            <a:srgbClr val="F26B43"/>
          </p15:clr>
        </p15:guide>
        <p15:guide id="2" pos="7296">
          <p15:clr>
            <a:srgbClr val="F26B43"/>
          </p15:clr>
        </p15:guide>
        <p15:guide id="3" orient="horz" pos="192">
          <p15:clr>
            <a:srgbClr val="F26B43"/>
          </p15:clr>
        </p15:guide>
        <p15:guide id="4" orient="horz" pos="3912">
          <p15:clr>
            <a:srgbClr val="F26B43"/>
          </p15:clr>
        </p15:guide>
        <p15:guide id="5" orient="horz" pos="1080">
          <p15:clr>
            <a:srgbClr val="F26B43"/>
          </p15:clr>
        </p15:guide>
        <p15:guide id="6" orient="horz" pos="576">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86CC99-EC41-4647-BD17-9EFC9AA4DB4E}"/>
              </a:ext>
            </a:extLst>
          </p:cNvPr>
          <p:cNvSpPr>
            <a:spLocks noGrp="1"/>
          </p:cNvSpPr>
          <p:nvPr>
            <p:ph type="title"/>
          </p:nvPr>
        </p:nvSpPr>
        <p:spPr>
          <a:xfrm>
            <a:off x="609600" y="914401"/>
            <a:ext cx="10972800" cy="535531"/>
          </a:xfrm>
          <a:prstGeom prst="rect">
            <a:avLst/>
          </a:prstGeom>
        </p:spPr>
        <p:txBody>
          <a:bodyPr vert="horz" wrap="square" lIns="0" tIns="45720" rIns="0" bIns="45720" rtlCol="0" anchor="t" anchorCtr="0">
            <a:sp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4928EF9-1BCD-42D2-8B21-6150BBD86FBB}"/>
              </a:ext>
            </a:extLst>
          </p:cNvPr>
          <p:cNvSpPr>
            <a:spLocks noGrp="1"/>
          </p:cNvSpPr>
          <p:nvPr>
            <p:ph type="body" idx="1"/>
          </p:nvPr>
        </p:nvSpPr>
        <p:spPr>
          <a:xfrm>
            <a:off x="609600" y="1718983"/>
            <a:ext cx="10972800" cy="2203680"/>
          </a:xfrm>
          <a:prstGeom prst="rect">
            <a:avLst/>
          </a:prstGeom>
        </p:spPr>
        <p:txBody>
          <a:bodyPr vert="horz" wrap="square" lIns="0" tIns="45720" rIns="0" bIns="45720" rtlCol="0">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F484D14-2EC8-4252-96DA-F75A75EAF30C}"/>
              </a:ext>
            </a:extLst>
          </p:cNvPr>
          <p:cNvSpPr>
            <a:spLocks noGrp="1"/>
          </p:cNvSpPr>
          <p:nvPr>
            <p:ph type="dt" sz="half" idx="2"/>
          </p:nvPr>
        </p:nvSpPr>
        <p:spPr>
          <a:xfrm>
            <a:off x="838200" y="6953250"/>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CFFC5AB-7BF6-3344-9B14-B1D9DA695FF9}" type="datetime1">
              <a:rPr lang="en-GB" smtClean="0"/>
              <a:t>11/07/2024</a:t>
            </a:fld>
            <a:endParaRPr lang="en-US"/>
          </a:p>
        </p:txBody>
      </p:sp>
      <p:sp>
        <p:nvSpPr>
          <p:cNvPr id="5" name="Footer Placeholder 4">
            <a:extLst>
              <a:ext uri="{FF2B5EF4-FFF2-40B4-BE49-F238E27FC236}">
                <a16:creationId xmlns:a16="http://schemas.microsoft.com/office/drawing/2014/main" id="{125B18F2-2506-4A8B-983C-1A77A245E650}"/>
              </a:ext>
            </a:extLst>
          </p:cNvPr>
          <p:cNvSpPr>
            <a:spLocks noGrp="1"/>
          </p:cNvSpPr>
          <p:nvPr>
            <p:ph type="ftr" sz="quarter" idx="3"/>
          </p:nvPr>
        </p:nvSpPr>
        <p:spPr>
          <a:xfrm>
            <a:off x="4038600" y="6953250"/>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925A29-F4EF-4A12-9095-1B88A1BDDE58}"/>
              </a:ext>
            </a:extLst>
          </p:cNvPr>
          <p:cNvSpPr>
            <a:spLocks noGrp="1"/>
          </p:cNvSpPr>
          <p:nvPr>
            <p:ph type="sldNum" sz="quarter" idx="4"/>
          </p:nvPr>
        </p:nvSpPr>
        <p:spPr>
          <a:xfrm>
            <a:off x="8929200" y="6289500"/>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B4B8DE2-A4E8-46E4-8BBF-D75455EFF32C}" type="slidenum">
              <a:rPr lang="en-US" smtClean="0"/>
              <a:pPr/>
              <a:t>‹#›</a:t>
            </a:fld>
            <a:endParaRPr lang="en-US"/>
          </a:p>
        </p:txBody>
      </p:sp>
      <p:sp>
        <p:nvSpPr>
          <p:cNvPr id="9" name="Text Placeholder 10">
            <a:extLst>
              <a:ext uri="{FF2B5EF4-FFF2-40B4-BE49-F238E27FC236}">
                <a16:creationId xmlns:a16="http://schemas.microsoft.com/office/drawing/2014/main" id="{AB08AA2C-B509-4BA9-B3D5-46E288298CEC}"/>
              </a:ext>
            </a:extLst>
          </p:cNvPr>
          <p:cNvSpPr txBox="1">
            <a:spLocks/>
          </p:cNvSpPr>
          <p:nvPr userDrawn="1"/>
        </p:nvSpPr>
        <p:spPr>
          <a:xfrm>
            <a:off x="609600" y="324282"/>
            <a:ext cx="10972800" cy="241300"/>
          </a:xfrm>
          <a:prstGeom prst="rect">
            <a:avLst/>
          </a:prstGeom>
          <a:solidFill>
            <a:schemeClr val="bg2"/>
          </a:solidFill>
        </p:spPr>
        <p:txBody>
          <a:bodyPr lIns="0"/>
          <a:lstStyle>
            <a:lvl1pPr marL="0" indent="0" algn="l" defTabSz="914400" rtl="0" eaLnBrk="1" latinLnBrk="0" hangingPunct="1">
              <a:lnSpc>
                <a:spcPct val="90000"/>
              </a:lnSpc>
              <a:spcBef>
                <a:spcPts val="0"/>
              </a:spcBef>
              <a:spcAft>
                <a:spcPts val="900"/>
              </a:spcAft>
              <a:buClr>
                <a:schemeClr val="tx1"/>
              </a:buClr>
              <a:buSzPct val="90000"/>
              <a:buFont typeface="Amazon Ember" panose="020B0603020204020204" pitchFamily="34" charset="0"/>
              <a:buNone/>
              <a:defRPr sz="1000" b="0" kern="1200" cap="all" spc="0" baseline="0">
                <a:solidFill>
                  <a:schemeClr val="tx1"/>
                </a:solidFill>
                <a:latin typeface="+mn-lt"/>
                <a:ea typeface="+mn-ea"/>
                <a:cs typeface="+mn-cs"/>
              </a:defRPr>
            </a:lvl1pPr>
            <a:lvl2pPr marL="457200" indent="-228600" algn="l" defTabSz="914400" rtl="0" eaLnBrk="1" latinLnBrk="0" hangingPunct="1">
              <a:lnSpc>
                <a:spcPct val="90000"/>
              </a:lnSpc>
              <a:spcBef>
                <a:spcPts val="0"/>
              </a:spcBef>
              <a:spcAft>
                <a:spcPts val="900"/>
              </a:spcAft>
              <a:buClr>
                <a:schemeClr val="tx1"/>
              </a:buClr>
              <a:buSzPct val="90000"/>
              <a:buFont typeface="Wingdings" panose="05000000000000000000" pitchFamily="2" charset="2"/>
              <a:buChar char="§"/>
              <a:defRPr sz="2400" kern="1200">
                <a:solidFill>
                  <a:schemeClr val="tx1"/>
                </a:solidFill>
                <a:latin typeface="+mn-lt"/>
                <a:ea typeface="+mn-ea"/>
                <a:cs typeface="+mn-cs"/>
              </a:defRPr>
            </a:lvl2pPr>
            <a:lvl3pPr marL="731520" indent="-228600" algn="l" defTabSz="914400" rtl="0" eaLnBrk="1" latinLnBrk="0" hangingPunct="1">
              <a:lnSpc>
                <a:spcPct val="90000"/>
              </a:lnSpc>
              <a:spcBef>
                <a:spcPts val="0"/>
              </a:spcBef>
              <a:spcAft>
                <a:spcPts val="600"/>
              </a:spcAft>
              <a:buClr>
                <a:schemeClr val="tx1"/>
              </a:buClr>
              <a:buFont typeface="Amazon Ember" panose="020B0603020204020204" pitchFamily="34" charset="0"/>
              <a:buChar char="–"/>
              <a:defRPr sz="2000" kern="1200">
                <a:solidFill>
                  <a:schemeClr val="tx1"/>
                </a:solidFill>
                <a:latin typeface="+mn-lt"/>
                <a:ea typeface="+mn-ea"/>
                <a:cs typeface="+mn-cs"/>
              </a:defRPr>
            </a:lvl3pPr>
            <a:lvl4pPr marL="1005840" indent="-228600" algn="l" defTabSz="914400" rtl="0" eaLnBrk="1" latinLnBrk="0" hangingPunct="1">
              <a:lnSpc>
                <a:spcPct val="90000"/>
              </a:lnSpc>
              <a:spcBef>
                <a:spcPts val="0"/>
              </a:spcBef>
              <a:spcAft>
                <a:spcPts val="600"/>
              </a:spcAft>
              <a:buClr>
                <a:schemeClr val="tx1"/>
              </a:buClr>
              <a:buFont typeface="Amazon Ember" panose="020B0603020204020204" pitchFamily="34" charset="0"/>
              <a:buChar char="•"/>
              <a:defRPr sz="1800" kern="1200">
                <a:solidFill>
                  <a:schemeClr val="tx1"/>
                </a:solidFill>
                <a:latin typeface="+mn-lt"/>
                <a:ea typeface="+mn-ea"/>
                <a:cs typeface="+mn-cs"/>
              </a:defRPr>
            </a:lvl4pPr>
            <a:lvl5pPr marL="1280160" indent="-228600" algn="l" defTabSz="914400" rtl="0" eaLnBrk="1" latinLnBrk="0" hangingPunct="1">
              <a:lnSpc>
                <a:spcPct val="90000"/>
              </a:lnSpc>
              <a:spcBef>
                <a:spcPts val="0"/>
              </a:spcBef>
              <a:spcAft>
                <a:spcPts val="600"/>
              </a:spcAft>
              <a:buClr>
                <a:schemeClr val="tx1"/>
              </a:buClr>
              <a:buFont typeface="Amazon Ember" panose="020B0603020204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9pPr>
          </a:lstStyle>
          <a:p>
            <a:r>
              <a:rPr lang="en-US"/>
              <a:t>UPDATE this Presentation Header IN SLIDE MASTER</a:t>
            </a:r>
          </a:p>
        </p:txBody>
      </p:sp>
      <p:sp>
        <p:nvSpPr>
          <p:cNvPr id="10" name="TextBox 9">
            <a:extLst>
              <a:ext uri="{FF2B5EF4-FFF2-40B4-BE49-F238E27FC236}">
                <a16:creationId xmlns:a16="http://schemas.microsoft.com/office/drawing/2014/main" id="{C6F1CF42-1C9C-47C2-AE41-78BE145251DB}"/>
              </a:ext>
            </a:extLst>
          </p:cNvPr>
          <p:cNvSpPr txBox="1"/>
          <p:nvPr userDrawn="1"/>
        </p:nvSpPr>
        <p:spPr>
          <a:xfrm>
            <a:off x="1141084" y="6389813"/>
            <a:ext cx="3937296" cy="184666"/>
          </a:xfrm>
          <a:prstGeom prst="rect">
            <a:avLst/>
          </a:prstGeom>
          <a:noFill/>
        </p:spPr>
        <p:txBody>
          <a:bodyPr wrap="none" rtlCol="0">
            <a:spAutoFit/>
          </a:bodyPr>
          <a:lstStyle/>
          <a:p>
            <a:pPr algn="l"/>
            <a:r>
              <a:rPr lang="en-US" sz="600"/>
              <a:t>© 2023, Amazon Web Services, Inc. or its affiliates. All rights reserved. Amazon Confidential and Trademark.</a:t>
            </a:r>
          </a:p>
        </p:txBody>
      </p:sp>
      <p:pic>
        <p:nvPicPr>
          <p:cNvPr id="8" name="Picture 7">
            <a:extLst>
              <a:ext uri="{FF2B5EF4-FFF2-40B4-BE49-F238E27FC236}">
                <a16:creationId xmlns:a16="http://schemas.microsoft.com/office/drawing/2014/main" id="{DCD4F7D2-009A-40A3-9C6D-5D576E0365C6}"/>
              </a:ext>
            </a:extLst>
          </p:cNvPr>
          <p:cNvPicPr>
            <a:picLocks noChangeAspect="1"/>
          </p:cNvPicPr>
          <p:nvPr userDrawn="1"/>
        </p:nvPicPr>
        <p:blipFill>
          <a:blip r:embed="rId39">
            <a:extLst>
              <a:ext uri="{28A0092B-C50C-407E-A947-70E740481C1C}">
                <a14:useLocalDpi xmlns:a14="http://schemas.microsoft.com/office/drawing/2010/main" val="0"/>
              </a:ext>
            </a:extLst>
          </a:blip>
          <a:stretch>
            <a:fillRect/>
          </a:stretch>
        </p:blipFill>
        <p:spPr>
          <a:xfrm>
            <a:off x="594360" y="6335089"/>
            <a:ext cx="348827" cy="208700"/>
          </a:xfrm>
          <a:prstGeom prst="rect">
            <a:avLst/>
          </a:prstGeom>
        </p:spPr>
      </p:pic>
    </p:spTree>
    <p:extLst>
      <p:ext uri="{BB962C8B-B14F-4D97-AF65-F5344CB8AC3E}">
        <p14:creationId xmlns:p14="http://schemas.microsoft.com/office/powerpoint/2010/main" val="569933229"/>
      </p:ext>
    </p:extLst>
  </p:cSld>
  <p:clrMap bg1="dk1" tx1="lt1" bg2="dk2" tx2="lt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 id="2147484052" r:id="rId12"/>
    <p:sldLayoutId id="2147484053" r:id="rId13"/>
    <p:sldLayoutId id="2147484054" r:id="rId14"/>
    <p:sldLayoutId id="2147484055" r:id="rId15"/>
    <p:sldLayoutId id="2147484056" r:id="rId16"/>
    <p:sldLayoutId id="2147484057" r:id="rId17"/>
    <p:sldLayoutId id="2147484058" r:id="rId18"/>
    <p:sldLayoutId id="2147484059" r:id="rId19"/>
    <p:sldLayoutId id="2147484060" r:id="rId20"/>
    <p:sldLayoutId id="2147484061" r:id="rId21"/>
    <p:sldLayoutId id="2147484062" r:id="rId22"/>
    <p:sldLayoutId id="2147484063" r:id="rId23"/>
    <p:sldLayoutId id="2147484064" r:id="rId24"/>
    <p:sldLayoutId id="2147484065" r:id="rId25"/>
    <p:sldLayoutId id="2147484066" r:id="rId26"/>
    <p:sldLayoutId id="2147484067" r:id="rId27"/>
    <p:sldLayoutId id="2147484068" r:id="rId28"/>
    <p:sldLayoutId id="2147484069" r:id="rId29"/>
    <p:sldLayoutId id="2147484070" r:id="rId30"/>
    <p:sldLayoutId id="2147484071" r:id="rId31"/>
    <p:sldLayoutId id="2147484072" r:id="rId32"/>
    <p:sldLayoutId id="2147484073" r:id="rId33"/>
    <p:sldLayoutId id="2147484074" r:id="rId34"/>
    <p:sldLayoutId id="2147484075" r:id="rId35"/>
    <p:sldLayoutId id="2147484076" r:id="rId36"/>
    <p:sldLayoutId id="2147484077" r:id="rId3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b="1" i="0" kern="1200" baseline="0">
          <a:solidFill>
            <a:schemeClr val="tx1"/>
          </a:solidFill>
          <a:latin typeface="Amazon Ember Display" panose="020F0603020204020204" pitchFamily="34" charset="0"/>
          <a:ea typeface="+mj-ea"/>
          <a:cs typeface="+mj-cs"/>
        </a:defRPr>
      </a:lvl1pPr>
    </p:titleStyle>
    <p:bodyStyle>
      <a:lvl1pPr marL="228600" indent="-228600" algn="l" defTabSz="914400" rtl="0" eaLnBrk="1" latinLnBrk="0" hangingPunct="1">
        <a:lnSpc>
          <a:spcPct val="90000"/>
        </a:lnSpc>
        <a:spcBef>
          <a:spcPts val="0"/>
        </a:spcBef>
        <a:spcAft>
          <a:spcPts val="1200"/>
        </a:spcAft>
        <a:buSzPct val="90000"/>
        <a:buFont typeface="Arial" panose="020B0604020202020204" pitchFamily="34" charset="0"/>
        <a:buChar char="•"/>
        <a:defRPr sz="2800" kern="1200" baseline="0">
          <a:solidFill>
            <a:schemeClr val="tx1"/>
          </a:solidFill>
          <a:latin typeface="Amazon Ember Display" panose="020F0603020204020204" pitchFamily="34" charset="0"/>
          <a:ea typeface="+mn-ea"/>
          <a:cs typeface="+mn-cs"/>
        </a:defRPr>
      </a:lvl1pPr>
      <a:lvl2pPr marL="514350" indent="-228600" algn="l" defTabSz="914400" rtl="0" eaLnBrk="1" latinLnBrk="0" hangingPunct="1">
        <a:lnSpc>
          <a:spcPct val="90000"/>
        </a:lnSpc>
        <a:spcBef>
          <a:spcPts val="0"/>
        </a:spcBef>
        <a:spcAft>
          <a:spcPts val="1200"/>
        </a:spcAft>
        <a:buSzPct val="90000"/>
        <a:buFont typeface="Wingdings" panose="05000000000000000000" pitchFamily="2" charset="2"/>
        <a:buChar char="§"/>
        <a:defRPr sz="2400" kern="1200" baseline="0">
          <a:solidFill>
            <a:schemeClr val="tx1"/>
          </a:solidFill>
          <a:latin typeface="Amazon Ember Display" panose="020F0603020204020204" pitchFamily="34" charset="0"/>
          <a:ea typeface="+mn-ea"/>
          <a:cs typeface="+mn-cs"/>
        </a:defRPr>
      </a:lvl2pPr>
      <a:lvl3pPr marL="857250" indent="-228600" algn="l" defTabSz="914400" rtl="0" eaLnBrk="1" latinLnBrk="0" hangingPunct="1">
        <a:lnSpc>
          <a:spcPct val="90000"/>
        </a:lnSpc>
        <a:spcBef>
          <a:spcPts val="0"/>
        </a:spcBef>
        <a:spcAft>
          <a:spcPts val="1200"/>
        </a:spcAft>
        <a:buFont typeface="Amazon Ember" panose="020B0603020204020204" pitchFamily="34" charset="0"/>
        <a:buChar char="–"/>
        <a:defRPr sz="2000" kern="1200" baseline="0">
          <a:solidFill>
            <a:schemeClr val="tx1"/>
          </a:solidFill>
          <a:latin typeface="Amazon Ember Display" panose="020F0603020204020204" pitchFamily="34" charset="0"/>
          <a:ea typeface="+mn-ea"/>
          <a:cs typeface="+mn-cs"/>
        </a:defRPr>
      </a:lvl3pPr>
      <a:lvl4pPr marL="1030288" indent="-171450" algn="l" defTabSz="914400" rtl="0" eaLnBrk="1" latinLnBrk="0" hangingPunct="1">
        <a:lnSpc>
          <a:spcPct val="90000"/>
        </a:lnSpc>
        <a:spcBef>
          <a:spcPts val="0"/>
        </a:spcBef>
        <a:spcAft>
          <a:spcPts val="1200"/>
        </a:spcAft>
        <a:buFont typeface="Arial" panose="020B0604020202020204" pitchFamily="34" charset="0"/>
        <a:buChar char="•"/>
        <a:defRPr sz="1800" kern="1200" baseline="0">
          <a:solidFill>
            <a:schemeClr val="tx1"/>
          </a:solidFill>
          <a:latin typeface="Amazon Ember Display" panose="020F0603020204020204" pitchFamily="34" charset="0"/>
          <a:ea typeface="+mn-ea"/>
          <a:cs typeface="+mn-cs"/>
        </a:defRPr>
      </a:lvl4pPr>
      <a:lvl5pPr marL="1201738" indent="-171450" algn="l" defTabSz="914400" rtl="0" eaLnBrk="1" latinLnBrk="0" hangingPunct="1">
        <a:lnSpc>
          <a:spcPct val="90000"/>
        </a:lnSpc>
        <a:spcBef>
          <a:spcPts val="0"/>
        </a:spcBef>
        <a:spcAft>
          <a:spcPts val="1200"/>
        </a:spcAft>
        <a:buFont typeface="Arial" panose="020B0604020202020204" pitchFamily="34" charset="0"/>
        <a:buChar char="•"/>
        <a:defRPr sz="1800" kern="1200" baseline="0">
          <a:solidFill>
            <a:schemeClr val="tx1"/>
          </a:solidFill>
          <a:latin typeface="Amazon Ember Display" panose="020F06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p15:clr>
            <a:srgbClr val="F26B43"/>
          </p15:clr>
        </p15:guide>
        <p15:guide id="2" pos="7296">
          <p15:clr>
            <a:srgbClr val="F26B43"/>
          </p15:clr>
        </p15:guide>
        <p15:guide id="3" orient="horz" pos="192">
          <p15:clr>
            <a:srgbClr val="F26B43"/>
          </p15:clr>
        </p15:guide>
        <p15:guide id="4" orient="horz" pos="3912">
          <p15:clr>
            <a:srgbClr val="F26B43"/>
          </p15:clr>
        </p15:guide>
        <p15:guide id="5" orient="horz" pos="1080">
          <p15:clr>
            <a:srgbClr val="F26B43"/>
          </p15:clr>
        </p15:guide>
        <p15:guide id="6" orient="horz" pos="57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24.jpe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49.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49.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77.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3.png"/><Relationship Id="rId1" Type="http://schemas.openxmlformats.org/officeDocument/2006/relationships/slideLayout" Target="../slideLayouts/slideLayout246.xml"/><Relationship Id="rId6" Type="http://schemas.openxmlformats.org/officeDocument/2006/relationships/hyperlink" Target="https://www.pngall.com/united-kingdom-uk-map-png/download/29791" TargetMode="External"/><Relationship Id="rId5" Type="http://schemas.openxmlformats.org/officeDocument/2006/relationships/image" Target="../media/image41.png"/><Relationship Id="rId4" Type="http://schemas.openxmlformats.org/officeDocument/2006/relationships/hyperlink" Target="https://www.pngall.com/world-map-png/download/18062"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30.xml"/><Relationship Id="rId4" Type="http://schemas.openxmlformats.org/officeDocument/2006/relationships/image" Target="../media/image24.jpeg"/></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23.png"/><Relationship Id="rId1" Type="http://schemas.openxmlformats.org/officeDocument/2006/relationships/slideLayout" Target="../slideLayouts/slideLayout246.xml"/><Relationship Id="rId6" Type="http://schemas.openxmlformats.org/officeDocument/2006/relationships/hyperlink" Target="https://www.pngall.com/united-kingdom-uk-map-png/download/29791" TargetMode="External"/><Relationship Id="rId5" Type="http://schemas.openxmlformats.org/officeDocument/2006/relationships/image" Target="../media/image41.png"/><Relationship Id="rId4" Type="http://schemas.openxmlformats.org/officeDocument/2006/relationships/hyperlink" Target="https://www.pngall.com/world-map-png/download/18062"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3.png"/><Relationship Id="rId1" Type="http://schemas.openxmlformats.org/officeDocument/2006/relationships/slideLayout" Target="../slideLayouts/slideLayout246.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3.png"/><Relationship Id="rId1" Type="http://schemas.openxmlformats.org/officeDocument/2006/relationships/slideLayout" Target="../slideLayouts/slideLayout246.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3.png"/><Relationship Id="rId1" Type="http://schemas.openxmlformats.org/officeDocument/2006/relationships/slideLayout" Target="../slideLayouts/slideLayout246.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3.png"/><Relationship Id="rId1" Type="http://schemas.openxmlformats.org/officeDocument/2006/relationships/slideLayout" Target="../slideLayouts/slideLayout246.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4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246.xml"/><Relationship Id="rId4" Type="http://schemas.openxmlformats.org/officeDocument/2006/relationships/image" Target="../media/image46.jpg"/></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4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hyperlink" Target="http://www.nhm.ac.uk/" TargetMode="Externa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0.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0.xml"/><Relationship Id="rId5" Type="http://schemas.openxmlformats.org/officeDocument/2006/relationships/image" Target="../media/image28.JP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22E_2E27209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1823CA60-E814-673C-7051-755B370B79BC}"/>
              </a:ext>
            </a:extLst>
          </p:cNvPr>
          <p:cNvSpPr txBox="1">
            <a:spLocks/>
          </p:cNvSpPr>
          <p:nvPr/>
        </p:nvSpPr>
        <p:spPr>
          <a:xfrm>
            <a:off x="216309" y="4816139"/>
            <a:ext cx="5663382" cy="854075"/>
          </a:xfrm>
          <a:prstGeom prst="rect">
            <a:avLst/>
          </a:prstGeom>
        </p:spPr>
        <p:txBody>
          <a:bodyPr vert="horz" lIns="0" tIns="0" rIns="0" bIns="0" rtlCol="0" anchor="t">
            <a:noAutofit/>
          </a:bodyPr>
          <a:lstStyle>
            <a:lvl1pPr marL="162000" indent="-162000" algn="l" defTabSz="914400" rtl="0" eaLnBrk="1" latinLnBrk="0" hangingPunct="1">
              <a:lnSpc>
                <a:spcPct val="114000"/>
              </a:lnSpc>
              <a:spcBef>
                <a:spcPts val="1000"/>
              </a:spcBef>
              <a:buFont typeface="System Font Regular"/>
              <a:buChar char="∙"/>
              <a:defRPr sz="1400" kern="1200">
                <a:solidFill>
                  <a:schemeClr val="bg1"/>
                </a:solidFill>
                <a:latin typeface="+mn-lt"/>
                <a:ea typeface="+mn-ea"/>
                <a:cs typeface="+mn-cs"/>
              </a:defRPr>
            </a:lvl1pPr>
            <a:lvl2pPr marL="324000" indent="-162000" algn="l" defTabSz="914400" rtl="0" eaLnBrk="1" latinLnBrk="0" hangingPunct="1">
              <a:lnSpc>
                <a:spcPct val="114000"/>
              </a:lnSpc>
              <a:spcBef>
                <a:spcPts val="500"/>
              </a:spcBef>
              <a:buFont typeface="System Font Regular"/>
              <a:buChar char="∙"/>
              <a:defRPr sz="1400" kern="1200">
                <a:solidFill>
                  <a:schemeClr val="bg1"/>
                </a:solidFill>
                <a:latin typeface="+mn-lt"/>
                <a:ea typeface="+mn-ea"/>
                <a:cs typeface="+mn-cs"/>
              </a:defRPr>
            </a:lvl2pPr>
            <a:lvl3pPr marL="486000" indent="-162000" algn="l" defTabSz="914400" rtl="0" eaLnBrk="1" latinLnBrk="0" hangingPunct="1">
              <a:lnSpc>
                <a:spcPct val="114000"/>
              </a:lnSpc>
              <a:spcBef>
                <a:spcPts val="500"/>
              </a:spcBef>
              <a:buFont typeface="System Font Regular"/>
              <a:buChar char="∙"/>
              <a:defRPr sz="1400" kern="1200">
                <a:solidFill>
                  <a:schemeClr val="bg1"/>
                </a:solidFill>
                <a:latin typeface="+mn-lt"/>
                <a:ea typeface="+mn-ea"/>
                <a:cs typeface="+mn-cs"/>
              </a:defRPr>
            </a:lvl3pPr>
            <a:lvl4pPr marL="162000" indent="-162000" algn="l" defTabSz="914400" rtl="0" eaLnBrk="1" latinLnBrk="0" hangingPunct="1">
              <a:lnSpc>
                <a:spcPct val="114000"/>
              </a:lnSpc>
              <a:spcBef>
                <a:spcPts val="500"/>
              </a:spcBef>
              <a:buFont typeface="System Font Regular"/>
              <a:buChar char="∙"/>
              <a:defRPr sz="1400" kern="1200">
                <a:solidFill>
                  <a:schemeClr val="bg1"/>
                </a:solidFill>
                <a:latin typeface="+mn-lt"/>
                <a:ea typeface="+mn-ea"/>
                <a:cs typeface="+mn-cs"/>
              </a:defRPr>
            </a:lvl4pPr>
            <a:lvl5pPr marL="162000" indent="-162000" algn="l" defTabSz="914400" rtl="0" eaLnBrk="1" latinLnBrk="0" hangingPunct="1">
              <a:lnSpc>
                <a:spcPct val="114000"/>
              </a:lnSpc>
              <a:spcBef>
                <a:spcPts val="0"/>
              </a:spcBef>
              <a:buFont typeface="System Font Regular"/>
              <a:buChar char="∙"/>
              <a:defRPr sz="1400" kern="1200">
                <a:solidFill>
                  <a:schemeClr val="bg1"/>
                </a:solidFill>
                <a:latin typeface="+mn-lt"/>
                <a:ea typeface="+mn-ea"/>
                <a:cs typeface="+mn-cs"/>
              </a:defRPr>
            </a:lvl5pPr>
            <a:lvl6pPr marL="0" indent="0" algn="l" defTabSz="914400" rtl="0" eaLnBrk="1" latinLnBrk="0" hangingPunct="1">
              <a:lnSpc>
                <a:spcPct val="114000"/>
              </a:lnSpc>
              <a:spcBef>
                <a:spcPts val="0"/>
              </a:spcBef>
              <a:buFont typeface="System Font Regular"/>
              <a:buNone/>
              <a:defRPr sz="1400" kern="1200">
                <a:solidFill>
                  <a:schemeClr val="tx1"/>
                </a:solidFill>
                <a:latin typeface="+mn-lt"/>
                <a:ea typeface="+mn-ea"/>
                <a:cs typeface="+mn-cs"/>
              </a:defRPr>
            </a:lvl6pPr>
            <a:lvl7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7pPr>
            <a:lvl8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8pPr>
            <a:lvl9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9pPr>
          </a:lstStyle>
          <a:p>
            <a:pPr marL="0" marR="0" lvl="0" indent="0" algn="ctr" defTabSz="914400" rtl="0" eaLnBrk="1" fontAlgn="auto" latinLnBrk="0" hangingPunct="1">
              <a:lnSpc>
                <a:spcPct val="114000"/>
              </a:lnSpc>
              <a:spcBef>
                <a:spcPts val="1000"/>
              </a:spcBef>
              <a:spcAft>
                <a:spcPts val="0"/>
              </a:spcAft>
              <a:buClrTx/>
              <a:buSzTx/>
              <a:buFont typeface="System Font Regular"/>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a:ea typeface="+mn-ea"/>
                <a:cs typeface="Arial"/>
              </a:rPr>
              <a:t>Ed Baker</a:t>
            </a:r>
          </a:p>
          <a:p>
            <a:pPr marL="0" marR="0" lvl="0" indent="0" algn="ctr" defTabSz="914400" rtl="0" eaLnBrk="1" fontAlgn="auto" latinLnBrk="0" hangingPunct="1">
              <a:lnSpc>
                <a:spcPct val="114000"/>
              </a:lnSpc>
              <a:spcBef>
                <a:spcPts val="1000"/>
              </a:spcBef>
              <a:spcAft>
                <a:spcPts val="0"/>
              </a:spcAft>
              <a:buClrTx/>
              <a:buSzTx/>
              <a:buFont typeface="System Font Regular"/>
              <a:buNone/>
              <a:tabLst/>
              <a:defRPr/>
            </a:pPr>
            <a:r>
              <a:rPr lang="en-GB" sz="2800" dirty="0">
                <a:solidFill>
                  <a:prstClr val="white"/>
                </a:solidFill>
                <a:latin typeface="Arial" panose="020B0604020202020204"/>
                <a:cs typeface="Arial"/>
              </a:rPr>
              <a:t>Natural History Museum, London</a:t>
            </a:r>
            <a:endParaRPr kumimoji="0" lang="en-GB" sz="2800" b="0" i="0" u="none" strike="noStrike" kern="1200" cap="none" spc="0" normalizeH="0" baseline="0" noProof="0" dirty="0">
              <a:ln>
                <a:noFill/>
              </a:ln>
              <a:solidFill>
                <a:prstClr val="white"/>
              </a:solidFill>
              <a:effectLst/>
              <a:uLnTx/>
              <a:uFillTx/>
              <a:latin typeface="Arial" panose="020B0604020202020204"/>
              <a:ea typeface="+mn-ea"/>
              <a:cs typeface="Arial"/>
            </a:endParaRPr>
          </a:p>
        </p:txBody>
      </p:sp>
      <p:sp>
        <p:nvSpPr>
          <p:cNvPr id="6" name="Title 5">
            <a:extLst>
              <a:ext uri="{FF2B5EF4-FFF2-40B4-BE49-F238E27FC236}">
                <a16:creationId xmlns:a16="http://schemas.microsoft.com/office/drawing/2014/main" id="{7A178D8C-3FA9-74EE-AE71-E3E2683A6B42}"/>
              </a:ext>
            </a:extLst>
          </p:cNvPr>
          <p:cNvSpPr>
            <a:spLocks noGrp="1"/>
          </p:cNvSpPr>
          <p:nvPr>
            <p:ph type="title"/>
          </p:nvPr>
        </p:nvSpPr>
        <p:spPr>
          <a:xfrm>
            <a:off x="0" y="1705495"/>
            <a:ext cx="6096000" cy="1247842"/>
          </a:xfrm>
        </p:spPr>
        <p:txBody>
          <a:bodyPr/>
          <a:lstStyle/>
          <a:p>
            <a:r>
              <a:rPr lang="en-US" sz="4000" dirty="0">
                <a:latin typeface="+mn-lt"/>
              </a:rPr>
              <a:t>Data infrastructures for biological acoustics</a:t>
            </a:r>
            <a:endParaRPr lang="en-GB" sz="4000" b="0" dirty="0">
              <a:latin typeface="+mn-lt"/>
            </a:endParaRPr>
          </a:p>
        </p:txBody>
      </p:sp>
      <p:pic>
        <p:nvPicPr>
          <p:cNvPr id="4" name="Picture 3" descr="A logo with white letters&#10;&#10;Description automatically generated">
            <a:extLst>
              <a:ext uri="{FF2B5EF4-FFF2-40B4-BE49-F238E27FC236}">
                <a16:creationId xmlns:a16="http://schemas.microsoft.com/office/drawing/2014/main" id="{CA14A899-1B19-A788-E348-BC5143619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640" y="265475"/>
            <a:ext cx="2175642" cy="1101033"/>
          </a:xfrm>
          <a:prstGeom prst="rect">
            <a:avLst/>
          </a:prstGeom>
        </p:spPr>
      </p:pic>
      <p:pic>
        <p:nvPicPr>
          <p:cNvPr id="9" name="Picture 8" descr="A group of people walking on a path with a castle in the background&#10;&#10;Description automatically generated with low confidence">
            <a:extLst>
              <a:ext uri="{FF2B5EF4-FFF2-40B4-BE49-F238E27FC236}">
                <a16:creationId xmlns:a16="http://schemas.microsoft.com/office/drawing/2014/main" id="{F30B84BE-29D0-F070-EC8C-6EC01AB8B3DA}"/>
              </a:ext>
            </a:extLst>
          </p:cNvPr>
          <p:cNvPicPr>
            <a:picLocks noChangeAspect="1"/>
          </p:cNvPicPr>
          <p:nvPr/>
        </p:nvPicPr>
        <p:blipFill rotWithShape="1">
          <a:blip r:embed="rId4"/>
          <a:srcRect l="9752" t="5575" r="21775"/>
          <a:stretch/>
        </p:blipFill>
        <p:spPr>
          <a:xfrm>
            <a:off x="6096000" y="-8491"/>
            <a:ext cx="6096000" cy="6866491"/>
          </a:xfrm>
          <a:prstGeom prst="rect">
            <a:avLst/>
          </a:prstGeom>
        </p:spPr>
      </p:pic>
      <p:sp>
        <p:nvSpPr>
          <p:cNvPr id="10" name="Title 1">
            <a:extLst>
              <a:ext uri="{FF2B5EF4-FFF2-40B4-BE49-F238E27FC236}">
                <a16:creationId xmlns:a16="http://schemas.microsoft.com/office/drawing/2014/main" id="{9C019D86-74D2-CD32-9E80-3A35F1DDD2BF}"/>
              </a:ext>
            </a:extLst>
          </p:cNvPr>
          <p:cNvSpPr txBox="1">
            <a:spLocks/>
          </p:cNvSpPr>
          <p:nvPr/>
        </p:nvSpPr>
        <p:spPr>
          <a:xfrm>
            <a:off x="870154" y="6071386"/>
            <a:ext cx="4355691" cy="601383"/>
          </a:xfrm>
          <a:prstGeom prst="rect">
            <a:avLst/>
          </a:prstGeom>
        </p:spPr>
        <p:txBody>
          <a:bodyPr vert="horz" wrap="square" lIns="0" tIns="0" rIns="0" bIns="0" rtlCol="0" anchor="ctr" anchorCtr="0">
            <a:spAutoFit/>
          </a:bodyPr>
          <a:lstStyle>
            <a:lvl1pPr algn="ctr" defTabSz="914400" rtl="0" eaLnBrk="1" latinLnBrk="0" hangingPunct="1">
              <a:lnSpc>
                <a:spcPct val="105000"/>
              </a:lnSpc>
              <a:spcBef>
                <a:spcPct val="0"/>
              </a:spcBef>
              <a:buNone/>
              <a:defRPr sz="5000" b="1" kern="1200" cap="none" baseline="0">
                <a:solidFill>
                  <a:schemeClr val="bg1"/>
                </a:solidFill>
                <a:latin typeface="+mj-lt"/>
                <a:ea typeface="+mj-ea"/>
                <a:cs typeface="+mj-cs"/>
              </a:defRPr>
            </a:lvl1pPr>
          </a:lstStyle>
          <a:p>
            <a:r>
              <a:rPr lang="en-GB" sz="4000" dirty="0"/>
              <a:t>🦗.fm</a:t>
            </a:r>
          </a:p>
        </p:txBody>
      </p:sp>
    </p:spTree>
    <p:extLst>
      <p:ext uri="{BB962C8B-B14F-4D97-AF65-F5344CB8AC3E}">
        <p14:creationId xmlns:p14="http://schemas.microsoft.com/office/powerpoint/2010/main" val="630127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logo&#10;&#10;Description automatically generated">
            <a:extLst>
              <a:ext uri="{FF2B5EF4-FFF2-40B4-BE49-F238E27FC236}">
                <a16:creationId xmlns:a16="http://schemas.microsoft.com/office/drawing/2014/main" id="{3C85965F-9344-A952-B1DB-0434F87CB3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6645"/>
            <a:ext cx="12209566" cy="5769019"/>
          </a:xfrm>
          <a:prstGeom prst="rect">
            <a:avLst/>
          </a:prstGeom>
          <a:ln>
            <a:solidFill>
              <a:srgbClr val="000000"/>
            </a:solidFill>
          </a:ln>
        </p:spPr>
      </p:pic>
    </p:spTree>
    <p:extLst>
      <p:ext uri="{BB962C8B-B14F-4D97-AF65-F5344CB8AC3E}">
        <p14:creationId xmlns:p14="http://schemas.microsoft.com/office/powerpoint/2010/main" val="2314730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74C3244-279F-7FAD-D46B-8AF983F13609}"/>
              </a:ext>
            </a:extLst>
          </p:cNvPr>
          <p:cNvSpPr/>
          <p:nvPr/>
        </p:nvSpPr>
        <p:spPr>
          <a:xfrm>
            <a:off x="0" y="0"/>
            <a:ext cx="12240000" cy="6858000"/>
          </a:xfrm>
          <a:prstGeom prst="rect">
            <a:avLst/>
          </a:prstGeom>
          <a:solidFill>
            <a:srgbClr val="F7E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97C7ECB7-572C-C67E-0CC4-BEC450C10EF1}"/>
              </a:ext>
            </a:extLst>
          </p:cNvPr>
          <p:cNvSpPr>
            <a:spLocks noGrp="1"/>
          </p:cNvSpPr>
          <p:nvPr>
            <p:ph type="title"/>
          </p:nvPr>
        </p:nvSpPr>
        <p:spPr>
          <a:xfrm>
            <a:off x="288000" y="252000"/>
            <a:ext cx="5760000" cy="332399"/>
          </a:xfrm>
        </p:spPr>
        <p:txBody>
          <a:bodyPr/>
          <a:lstStyle/>
          <a:p>
            <a:r>
              <a:rPr lang="en-GB" sz="2400" dirty="0"/>
              <a:t>Urban Nature Project</a:t>
            </a:r>
          </a:p>
        </p:txBody>
      </p:sp>
      <p:sp>
        <p:nvSpPr>
          <p:cNvPr id="2" name="Text Placeholder 10">
            <a:extLst>
              <a:ext uri="{FF2B5EF4-FFF2-40B4-BE49-F238E27FC236}">
                <a16:creationId xmlns:a16="http://schemas.microsoft.com/office/drawing/2014/main" id="{6CBC45B0-AF68-7027-CBA9-16D636895819}"/>
              </a:ext>
            </a:extLst>
          </p:cNvPr>
          <p:cNvSpPr>
            <a:spLocks noGrp="1"/>
          </p:cNvSpPr>
          <p:nvPr>
            <p:ph type="body" idx="1"/>
          </p:nvPr>
        </p:nvSpPr>
        <p:spPr>
          <a:xfrm>
            <a:off x="288000" y="504000"/>
            <a:ext cx="5760000" cy="289375"/>
          </a:xfrm>
        </p:spPr>
        <p:txBody>
          <a:bodyPr/>
          <a:lstStyle/>
          <a:p>
            <a:r>
              <a:rPr lang="en-GB" dirty="0"/>
              <a:t>Partner Network</a:t>
            </a:r>
          </a:p>
        </p:txBody>
      </p:sp>
      <p:pic>
        <p:nvPicPr>
          <p:cNvPr id="21" name="Graphic 20">
            <a:extLst>
              <a:ext uri="{FF2B5EF4-FFF2-40B4-BE49-F238E27FC236}">
                <a16:creationId xmlns:a16="http://schemas.microsoft.com/office/drawing/2014/main" id="{E30456D8-4065-F7E2-90D4-32A0B166C0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90059" y="980559"/>
            <a:ext cx="7402284" cy="5099800"/>
          </a:xfrm>
          <a:prstGeom prst="rect">
            <a:avLst/>
          </a:prstGeom>
        </p:spPr>
      </p:pic>
    </p:spTree>
    <p:extLst>
      <p:ext uri="{BB962C8B-B14F-4D97-AF65-F5344CB8AC3E}">
        <p14:creationId xmlns:p14="http://schemas.microsoft.com/office/powerpoint/2010/main" val="1680008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74C3244-279F-7FAD-D46B-8AF983F13609}"/>
              </a:ext>
            </a:extLst>
          </p:cNvPr>
          <p:cNvSpPr/>
          <p:nvPr/>
        </p:nvSpPr>
        <p:spPr>
          <a:xfrm>
            <a:off x="0" y="0"/>
            <a:ext cx="12240000" cy="6858000"/>
          </a:xfrm>
          <a:prstGeom prst="rect">
            <a:avLst/>
          </a:prstGeom>
          <a:solidFill>
            <a:srgbClr val="F7E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97C7ECB7-572C-C67E-0CC4-BEC450C10EF1}"/>
              </a:ext>
            </a:extLst>
          </p:cNvPr>
          <p:cNvSpPr>
            <a:spLocks noGrp="1"/>
          </p:cNvSpPr>
          <p:nvPr>
            <p:ph type="title"/>
          </p:nvPr>
        </p:nvSpPr>
        <p:spPr>
          <a:xfrm>
            <a:off x="288000" y="252000"/>
            <a:ext cx="5760000" cy="332399"/>
          </a:xfrm>
        </p:spPr>
        <p:txBody>
          <a:bodyPr/>
          <a:lstStyle/>
          <a:p>
            <a:r>
              <a:rPr lang="en-GB" sz="2400" dirty="0"/>
              <a:t>Urban Nature Project</a:t>
            </a:r>
          </a:p>
        </p:txBody>
      </p:sp>
      <p:sp>
        <p:nvSpPr>
          <p:cNvPr id="2" name="Text Placeholder 10">
            <a:extLst>
              <a:ext uri="{FF2B5EF4-FFF2-40B4-BE49-F238E27FC236}">
                <a16:creationId xmlns:a16="http://schemas.microsoft.com/office/drawing/2014/main" id="{6CBC45B0-AF68-7027-CBA9-16D636895819}"/>
              </a:ext>
            </a:extLst>
          </p:cNvPr>
          <p:cNvSpPr>
            <a:spLocks noGrp="1"/>
          </p:cNvSpPr>
          <p:nvPr>
            <p:ph type="body" idx="1"/>
          </p:nvPr>
        </p:nvSpPr>
        <p:spPr>
          <a:xfrm>
            <a:off x="288000" y="504000"/>
            <a:ext cx="5760000" cy="289375"/>
          </a:xfrm>
        </p:spPr>
        <p:txBody>
          <a:bodyPr/>
          <a:lstStyle/>
          <a:p>
            <a:r>
              <a:rPr lang="en-GB" dirty="0"/>
              <a:t>Partner Network</a:t>
            </a:r>
          </a:p>
        </p:txBody>
      </p:sp>
      <p:pic>
        <p:nvPicPr>
          <p:cNvPr id="21" name="Graphic 20">
            <a:extLst>
              <a:ext uri="{FF2B5EF4-FFF2-40B4-BE49-F238E27FC236}">
                <a16:creationId xmlns:a16="http://schemas.microsoft.com/office/drawing/2014/main" id="{E30456D8-4065-F7E2-90D4-32A0B166C0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90059" y="980559"/>
            <a:ext cx="7402284" cy="5099800"/>
          </a:xfrm>
          <a:prstGeom prst="rect">
            <a:avLst/>
          </a:prstGeom>
        </p:spPr>
      </p:pic>
      <p:pic>
        <p:nvPicPr>
          <p:cNvPr id="4" name="Picture 3" descr="A green square with white lines&#10;&#10;Description automatically generated">
            <a:extLst>
              <a:ext uri="{FF2B5EF4-FFF2-40B4-BE49-F238E27FC236}">
                <a16:creationId xmlns:a16="http://schemas.microsoft.com/office/drawing/2014/main" id="{D3EA567F-8861-4170-0262-693B928647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6772" y="584399"/>
            <a:ext cx="2143125" cy="2143125"/>
          </a:xfrm>
          <a:prstGeom prst="rect">
            <a:avLst/>
          </a:prstGeom>
        </p:spPr>
      </p:pic>
    </p:spTree>
    <p:extLst>
      <p:ext uri="{BB962C8B-B14F-4D97-AF65-F5344CB8AC3E}">
        <p14:creationId xmlns:p14="http://schemas.microsoft.com/office/powerpoint/2010/main" val="432104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74C3244-279F-7FAD-D46B-8AF983F13609}"/>
              </a:ext>
            </a:extLst>
          </p:cNvPr>
          <p:cNvSpPr/>
          <p:nvPr/>
        </p:nvSpPr>
        <p:spPr>
          <a:xfrm>
            <a:off x="0" y="0"/>
            <a:ext cx="12240000" cy="6858000"/>
          </a:xfrm>
          <a:prstGeom prst="rect">
            <a:avLst/>
          </a:prstGeom>
          <a:solidFill>
            <a:srgbClr val="F7E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97C7ECB7-572C-C67E-0CC4-BEC450C10EF1}"/>
              </a:ext>
            </a:extLst>
          </p:cNvPr>
          <p:cNvSpPr>
            <a:spLocks noGrp="1"/>
          </p:cNvSpPr>
          <p:nvPr>
            <p:ph type="title"/>
          </p:nvPr>
        </p:nvSpPr>
        <p:spPr>
          <a:xfrm>
            <a:off x="288000" y="252000"/>
            <a:ext cx="5760000" cy="332399"/>
          </a:xfrm>
        </p:spPr>
        <p:txBody>
          <a:bodyPr/>
          <a:lstStyle/>
          <a:p>
            <a:r>
              <a:rPr lang="en-GB" sz="2400" dirty="0"/>
              <a:t>Urban Nature Project</a:t>
            </a:r>
          </a:p>
        </p:txBody>
      </p:sp>
      <p:sp>
        <p:nvSpPr>
          <p:cNvPr id="2" name="Text Placeholder 10">
            <a:extLst>
              <a:ext uri="{FF2B5EF4-FFF2-40B4-BE49-F238E27FC236}">
                <a16:creationId xmlns:a16="http://schemas.microsoft.com/office/drawing/2014/main" id="{6CBC45B0-AF68-7027-CBA9-16D636895819}"/>
              </a:ext>
            </a:extLst>
          </p:cNvPr>
          <p:cNvSpPr>
            <a:spLocks noGrp="1"/>
          </p:cNvSpPr>
          <p:nvPr>
            <p:ph type="body" idx="1"/>
          </p:nvPr>
        </p:nvSpPr>
        <p:spPr>
          <a:xfrm>
            <a:off x="288000" y="504000"/>
            <a:ext cx="5760000" cy="289375"/>
          </a:xfrm>
        </p:spPr>
        <p:txBody>
          <a:bodyPr/>
          <a:lstStyle/>
          <a:p>
            <a:r>
              <a:rPr lang="en-GB" dirty="0"/>
              <a:t>Partner Network</a:t>
            </a:r>
          </a:p>
        </p:txBody>
      </p:sp>
      <p:pic>
        <p:nvPicPr>
          <p:cNvPr id="21" name="Graphic 20">
            <a:extLst>
              <a:ext uri="{FF2B5EF4-FFF2-40B4-BE49-F238E27FC236}">
                <a16:creationId xmlns:a16="http://schemas.microsoft.com/office/drawing/2014/main" id="{E30456D8-4065-F7E2-90D4-32A0B166C0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90059" y="980559"/>
            <a:ext cx="7402284" cy="5099800"/>
          </a:xfrm>
          <a:prstGeom prst="rect">
            <a:avLst/>
          </a:prstGeom>
        </p:spPr>
      </p:pic>
      <p:pic>
        <p:nvPicPr>
          <p:cNvPr id="4" name="Picture 3" descr="A green square with white lines&#10;&#10;Description automatically generated">
            <a:extLst>
              <a:ext uri="{FF2B5EF4-FFF2-40B4-BE49-F238E27FC236}">
                <a16:creationId xmlns:a16="http://schemas.microsoft.com/office/drawing/2014/main" id="{D3EA567F-8861-4170-0262-693B928647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6772" y="584399"/>
            <a:ext cx="2143125" cy="2143125"/>
          </a:xfrm>
          <a:prstGeom prst="rect">
            <a:avLst/>
          </a:prstGeom>
        </p:spPr>
      </p:pic>
      <p:pic>
        <p:nvPicPr>
          <p:cNvPr id="3" name="Picture 2" descr="Chart, sunburst chart&#10;&#10;Description automatically generated">
            <a:extLst>
              <a:ext uri="{FF2B5EF4-FFF2-40B4-BE49-F238E27FC236}">
                <a16:creationId xmlns:a16="http://schemas.microsoft.com/office/drawing/2014/main" id="{A34FBEF0-6F0A-08EB-EB29-044CD15B62A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9592874" y="3937234"/>
            <a:ext cx="2159227" cy="2143125"/>
          </a:xfrm>
          <a:prstGeom prst="rect">
            <a:avLst/>
          </a:prstGeom>
        </p:spPr>
      </p:pic>
    </p:spTree>
    <p:extLst>
      <p:ext uri="{BB962C8B-B14F-4D97-AF65-F5344CB8AC3E}">
        <p14:creationId xmlns:p14="http://schemas.microsoft.com/office/powerpoint/2010/main" val="997356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1B728664-AF30-3153-534F-77608C2D878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61337" y="2131458"/>
            <a:ext cx="11669325" cy="4525963"/>
          </a:xfrm>
          <a:prstGeom prst="rect">
            <a:avLst/>
          </a:prstGeom>
        </p:spPr>
      </p:pic>
      <p:sp>
        <p:nvSpPr>
          <p:cNvPr id="9" name="Text Placeholder 7">
            <a:extLst>
              <a:ext uri="{FF2B5EF4-FFF2-40B4-BE49-F238E27FC236}">
                <a16:creationId xmlns:a16="http://schemas.microsoft.com/office/drawing/2014/main" id="{F100435A-1778-7516-3708-6A60E1E6915C}"/>
              </a:ext>
            </a:extLst>
          </p:cNvPr>
          <p:cNvSpPr>
            <a:spLocks noGrp="1"/>
          </p:cNvSpPr>
          <p:nvPr>
            <p:ph sz="half" idx="1"/>
          </p:nvPr>
        </p:nvSpPr>
        <p:spPr>
          <a:xfrm>
            <a:off x="3357092" y="1192374"/>
            <a:ext cx="8079576" cy="3765330"/>
          </a:xfrm>
        </p:spPr>
        <p:txBody>
          <a:bodyPr vert="horz" lIns="0" tIns="0" rIns="0" bIns="0" rtlCol="0" anchor="t">
            <a:normAutofit fontScale="92500" lnSpcReduction="20000"/>
          </a:bodyPr>
          <a:lstStyle/>
          <a:p>
            <a:pPr marL="380144" indent="-380144">
              <a:spcAft>
                <a:spcPts val="600"/>
              </a:spcAft>
              <a:buFont typeface="Arial" panose="020B0604020202020204" pitchFamily="34" charset="0"/>
              <a:buChar char="•"/>
            </a:pPr>
            <a:r>
              <a:rPr lang="en-GB" sz="3000" dirty="0">
                <a:latin typeface="Arial" panose="020B0604020202020204" pitchFamily="34" charset="0"/>
                <a:cs typeface="Arial" panose="020B0604020202020204" pitchFamily="34" charset="0"/>
              </a:rPr>
              <a:t>Permanent, integrated digital infrastructure</a:t>
            </a:r>
          </a:p>
          <a:p>
            <a:pPr marL="380144" indent="-380144">
              <a:spcAft>
                <a:spcPts val="600"/>
              </a:spcAft>
              <a:buFont typeface="Arial" panose="020B0604020202020204" pitchFamily="34" charset="0"/>
              <a:buChar char="•"/>
            </a:pPr>
            <a:r>
              <a:rPr lang="en-GB" sz="3000" dirty="0">
                <a:latin typeface="Arial" panose="020B0604020202020204" pitchFamily="34" charset="0"/>
                <a:cs typeface="Arial" panose="020B0604020202020204" pitchFamily="34" charset="0"/>
              </a:rPr>
              <a:t>Acoustics</a:t>
            </a:r>
          </a:p>
          <a:p>
            <a:pPr marL="729386" lvl="1" indent="-380144">
              <a:spcAft>
                <a:spcPts val="600"/>
              </a:spcAft>
            </a:pPr>
            <a:r>
              <a:rPr lang="en-GB" sz="2600" dirty="0">
                <a:latin typeface="Arial" panose="020B0604020202020204" pitchFamily="34" charset="0"/>
                <a:cs typeface="Arial" panose="020B0604020202020204" pitchFamily="34" charset="0"/>
              </a:rPr>
              <a:t>Air</a:t>
            </a:r>
          </a:p>
          <a:p>
            <a:pPr marL="729386" lvl="1" indent="-380144">
              <a:spcAft>
                <a:spcPts val="600"/>
              </a:spcAft>
            </a:pPr>
            <a:r>
              <a:rPr lang="en-GB" sz="2600" dirty="0">
                <a:latin typeface="Arial" panose="020B0604020202020204" pitchFamily="34" charset="0"/>
                <a:cs typeface="Arial" panose="020B0604020202020204" pitchFamily="34" charset="0"/>
              </a:rPr>
              <a:t>Water</a:t>
            </a:r>
          </a:p>
          <a:p>
            <a:pPr marL="729386" lvl="1" indent="-380144">
              <a:spcAft>
                <a:spcPts val="600"/>
              </a:spcAft>
            </a:pPr>
            <a:r>
              <a:rPr lang="en-GB" sz="2600" dirty="0">
                <a:latin typeface="Arial" panose="020B0604020202020204" pitchFamily="34" charset="0"/>
                <a:cs typeface="Arial" panose="020B0604020202020204" pitchFamily="34" charset="0"/>
              </a:rPr>
              <a:t>Soil</a:t>
            </a:r>
          </a:p>
          <a:p>
            <a:pPr marL="729386" lvl="1" indent="-380144">
              <a:spcAft>
                <a:spcPts val="600"/>
              </a:spcAft>
            </a:pPr>
            <a:r>
              <a:rPr lang="en-GB" sz="2600" dirty="0">
                <a:latin typeface="Arial" panose="020B0604020202020204" pitchFamily="34" charset="0"/>
                <a:cs typeface="Arial" panose="020B0604020202020204" pitchFamily="34" charset="0"/>
              </a:rPr>
              <a:t>Timber</a:t>
            </a:r>
          </a:p>
          <a:p>
            <a:pPr marL="729386" lvl="1" indent="-380144">
              <a:spcAft>
                <a:spcPts val="600"/>
              </a:spcAft>
            </a:pPr>
            <a:r>
              <a:rPr lang="en-GB" sz="2600" dirty="0">
                <a:latin typeface="Arial" panose="020B0604020202020204" pitchFamily="34" charset="0"/>
                <a:cs typeface="Arial" panose="020B0604020202020204" pitchFamily="34" charset="0"/>
              </a:rPr>
              <a:t>Ultrasound</a:t>
            </a:r>
          </a:p>
          <a:p>
            <a:pPr marL="729386" lvl="1" indent="-380144">
              <a:spcAft>
                <a:spcPts val="600"/>
              </a:spcAft>
            </a:pPr>
            <a:r>
              <a:rPr lang="en-GB" sz="2600" dirty="0">
                <a:latin typeface="Arial" panose="020B0604020202020204" pitchFamily="34" charset="0"/>
                <a:cs typeface="Arial" panose="020B0604020202020204" pitchFamily="34" charset="0"/>
              </a:rPr>
              <a:t>Spatial (Becky Heath – another room)</a:t>
            </a:r>
          </a:p>
        </p:txBody>
      </p:sp>
      <p:sp>
        <p:nvSpPr>
          <p:cNvPr id="11" name="TextBox 10">
            <a:extLst>
              <a:ext uri="{FF2B5EF4-FFF2-40B4-BE49-F238E27FC236}">
                <a16:creationId xmlns:a16="http://schemas.microsoft.com/office/drawing/2014/main" id="{A20C6234-CCC2-45A4-56FA-028BE12580C4}"/>
              </a:ext>
            </a:extLst>
          </p:cNvPr>
          <p:cNvSpPr txBox="1"/>
          <p:nvPr/>
        </p:nvSpPr>
        <p:spPr>
          <a:xfrm>
            <a:off x="261337" y="428999"/>
            <a:ext cx="5673348" cy="646331"/>
          </a:xfrm>
          <a:prstGeom prst="rect">
            <a:avLst/>
          </a:prstGeom>
          <a:noFill/>
        </p:spPr>
        <p:txBody>
          <a:bodyPr wrap="none" rtlCol="0">
            <a:spAutoFit/>
          </a:bodyPr>
          <a:lstStyle/>
          <a:p>
            <a:r>
              <a:rPr lang="en-GB" sz="3600" b="1" dirty="0">
                <a:latin typeface="Arial" panose="020B0604020202020204" pitchFamily="34" charset="0"/>
                <a:cs typeface="Arial" panose="020B0604020202020204" pitchFamily="34" charset="0"/>
              </a:rPr>
              <a:t>Acoustic sensor network</a:t>
            </a:r>
          </a:p>
        </p:txBody>
      </p:sp>
    </p:spTree>
    <p:extLst>
      <p:ext uri="{BB962C8B-B14F-4D97-AF65-F5344CB8AC3E}">
        <p14:creationId xmlns:p14="http://schemas.microsoft.com/office/powerpoint/2010/main" val="2220030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73F8662-18C8-1D09-BD4B-82DD4EBBA3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99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535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C3AEE-373E-DBB3-FC80-4DD2A2DA5BFF}"/>
              </a:ext>
            </a:extLst>
          </p:cNvPr>
          <p:cNvSpPr>
            <a:spLocks noGrp="1"/>
          </p:cNvSpPr>
          <p:nvPr>
            <p:ph type="title"/>
          </p:nvPr>
        </p:nvSpPr>
        <p:spPr>
          <a:xfrm>
            <a:off x="0" y="104130"/>
            <a:ext cx="11764800" cy="751872"/>
          </a:xfrm>
        </p:spPr>
        <p:txBody>
          <a:bodyPr/>
          <a:lstStyle/>
          <a:p>
            <a:pPr algn="l"/>
            <a:r>
              <a:rPr lang="en-GB" dirty="0"/>
              <a:t>Some big questions</a:t>
            </a:r>
            <a:endParaRPr lang="en-GB" sz="3600" dirty="0"/>
          </a:p>
        </p:txBody>
      </p:sp>
      <p:sp>
        <p:nvSpPr>
          <p:cNvPr id="5" name="TextBox 4">
            <a:extLst>
              <a:ext uri="{FF2B5EF4-FFF2-40B4-BE49-F238E27FC236}">
                <a16:creationId xmlns:a16="http://schemas.microsoft.com/office/drawing/2014/main" id="{6719753E-D021-CD5C-9570-875E19B1C852}"/>
              </a:ext>
            </a:extLst>
          </p:cNvPr>
          <p:cNvSpPr txBox="1"/>
          <p:nvPr/>
        </p:nvSpPr>
        <p:spPr>
          <a:xfrm>
            <a:off x="849988" y="846765"/>
            <a:ext cx="11110452" cy="513986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rPr>
              <a:t>How will we preserve the data we collect?</a:t>
            </a:r>
            <a:br>
              <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n-GB" sz="3200" b="0" i="0" u="none" strike="noStrike" kern="1200" cap="none" spc="0" normalizeH="0" baseline="0" noProof="0" dirty="0" err="1">
                <a:ln>
                  <a:noFill/>
                </a:ln>
                <a:solidFill>
                  <a:prstClr val="white"/>
                </a:solidFill>
                <a:effectLst/>
                <a:uLnTx/>
                <a:uFillTx/>
                <a:latin typeface="Arial" panose="020B0604020202020204"/>
                <a:ea typeface="+mn-ea"/>
                <a:cs typeface="+mn-cs"/>
              </a:rPr>
              <a:t>Bioacoustic</a:t>
            </a:r>
            <a:r>
              <a:rPr kumimoji="0" lang="en-GB" sz="3200" b="0" i="0" u="none" strike="noStrike" kern="1200" cap="none" spc="0" normalizeH="0" baseline="0" noProof="0" dirty="0">
                <a:ln>
                  <a:noFill/>
                </a:ln>
                <a:solidFill>
                  <a:prstClr val="white"/>
                </a:solidFill>
                <a:effectLst/>
                <a:uLnTx/>
                <a:uFillTx/>
                <a:latin typeface="Arial" panose="020B0604020202020204"/>
                <a:ea typeface="+mn-ea"/>
                <a:cs typeface="+mn-cs"/>
              </a:rPr>
              <a:t> vs </a:t>
            </a:r>
            <a:r>
              <a:rPr kumimoji="0" lang="en-GB" sz="3200" b="0" i="0" u="none" strike="noStrike" kern="1200" cap="none" spc="0" normalizeH="0" baseline="0" noProof="0" dirty="0" err="1">
                <a:ln>
                  <a:noFill/>
                </a:ln>
                <a:solidFill>
                  <a:prstClr val="white"/>
                </a:solidFill>
                <a:effectLst/>
                <a:uLnTx/>
                <a:uFillTx/>
                <a:latin typeface="Arial" panose="020B0604020202020204"/>
                <a:ea typeface="+mn-ea"/>
                <a:cs typeface="+mn-cs"/>
              </a:rPr>
              <a:t>Ecoacoustic</a:t>
            </a:r>
            <a:r>
              <a:rPr kumimoji="0" lang="en-GB" sz="3200" b="0" i="0" u="none" strike="noStrike" kern="1200" cap="none" spc="0" normalizeH="0" baseline="0" noProof="0" dirty="0">
                <a:ln>
                  <a:noFill/>
                </a:ln>
                <a:solidFill>
                  <a:prstClr val="white"/>
                </a:solidFill>
                <a:effectLst/>
                <a:uLnTx/>
                <a:uFillTx/>
                <a:latin typeface="Arial" panose="020B060402020202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rPr>
              <a:t>Where do we do analysis?</a:t>
            </a:r>
            <a:br>
              <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n-GB" sz="3200" b="0" i="0" u="none" strike="noStrike" kern="1200" cap="none" spc="0" normalizeH="0" baseline="0" noProof="0" dirty="0">
                <a:ln>
                  <a:noFill/>
                </a:ln>
                <a:solidFill>
                  <a:prstClr val="white"/>
                </a:solidFill>
                <a:effectLst/>
                <a:uLnTx/>
                <a:uFillTx/>
                <a:latin typeface="Arial" panose="020B0604020202020204"/>
                <a:ea typeface="+mn-ea"/>
                <a:cs typeface="+mn-cs"/>
              </a:rPr>
              <a:t>Move analysis (rather than data or people)</a:t>
            </a:r>
            <a:endPar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rPr>
              <a:t>Move to integrated infrastructures?</a:t>
            </a:r>
            <a:br>
              <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n-GB" sz="3200" b="0" i="0" u="none" strike="noStrike" kern="1200" cap="none" spc="0" normalizeH="0" baseline="0" noProof="0" dirty="0">
                <a:ln>
                  <a:noFill/>
                </a:ln>
                <a:solidFill>
                  <a:prstClr val="white"/>
                </a:solidFill>
                <a:effectLst/>
                <a:uLnTx/>
                <a:uFillTx/>
                <a:latin typeface="Arial" panose="020B0604020202020204"/>
                <a:ea typeface="+mn-ea"/>
                <a:cs typeface="+mn-cs"/>
              </a:rPr>
              <a:t>Data/Analysis/Analyses (do each analysis once)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3200" dirty="0">
              <a:solidFill>
                <a:prstClr val="white"/>
              </a:solidFill>
              <a:latin typeface="Arial" panose="020B0604020202020204"/>
            </a:endParaRPr>
          </a:p>
        </p:txBody>
      </p:sp>
    </p:spTree>
    <p:extLst>
      <p:ext uri="{BB962C8B-B14F-4D97-AF65-F5344CB8AC3E}">
        <p14:creationId xmlns:p14="http://schemas.microsoft.com/office/powerpoint/2010/main" val="3516646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C3AEE-373E-DBB3-FC80-4DD2A2DA5BFF}"/>
              </a:ext>
            </a:extLst>
          </p:cNvPr>
          <p:cNvSpPr>
            <a:spLocks noGrp="1"/>
          </p:cNvSpPr>
          <p:nvPr>
            <p:ph type="title"/>
          </p:nvPr>
        </p:nvSpPr>
        <p:spPr>
          <a:xfrm>
            <a:off x="0" y="104130"/>
            <a:ext cx="11764800" cy="751872"/>
          </a:xfrm>
        </p:spPr>
        <p:txBody>
          <a:bodyPr/>
          <a:lstStyle/>
          <a:p>
            <a:pPr algn="l"/>
            <a:r>
              <a:rPr lang="en-GB" dirty="0"/>
              <a:t>Some big questions</a:t>
            </a:r>
            <a:endParaRPr lang="en-GB" sz="3600" dirty="0"/>
          </a:p>
        </p:txBody>
      </p:sp>
      <p:sp>
        <p:nvSpPr>
          <p:cNvPr id="4" name="TextBox 3">
            <a:extLst>
              <a:ext uri="{FF2B5EF4-FFF2-40B4-BE49-F238E27FC236}">
                <a16:creationId xmlns:a16="http://schemas.microsoft.com/office/drawing/2014/main" id="{3F4002A4-C9CF-D940-C128-CBF95BA54926}"/>
              </a:ext>
            </a:extLst>
          </p:cNvPr>
          <p:cNvSpPr txBox="1"/>
          <p:nvPr/>
        </p:nvSpPr>
        <p:spPr>
          <a:xfrm>
            <a:off x="849988" y="846765"/>
            <a:ext cx="11110452" cy="575542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rPr>
              <a:t>How will we preserve the data we collect?</a:t>
            </a:r>
            <a:br>
              <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n-GB" sz="3200" b="0" i="0" u="none" strike="noStrike" kern="1200" cap="none" spc="0" normalizeH="0" baseline="0" noProof="0" dirty="0" err="1">
                <a:ln>
                  <a:noFill/>
                </a:ln>
                <a:solidFill>
                  <a:prstClr val="white"/>
                </a:solidFill>
                <a:effectLst/>
                <a:uLnTx/>
                <a:uFillTx/>
                <a:latin typeface="Arial" panose="020B0604020202020204"/>
                <a:ea typeface="+mn-ea"/>
                <a:cs typeface="+mn-cs"/>
              </a:rPr>
              <a:t>Bioacoustic</a:t>
            </a:r>
            <a:r>
              <a:rPr kumimoji="0" lang="en-GB" sz="3200" b="0" i="0" u="none" strike="noStrike" kern="1200" cap="none" spc="0" normalizeH="0" baseline="0" noProof="0" dirty="0">
                <a:ln>
                  <a:noFill/>
                </a:ln>
                <a:solidFill>
                  <a:prstClr val="white"/>
                </a:solidFill>
                <a:effectLst/>
                <a:uLnTx/>
                <a:uFillTx/>
                <a:latin typeface="Arial" panose="020B0604020202020204"/>
                <a:ea typeface="+mn-ea"/>
                <a:cs typeface="+mn-cs"/>
              </a:rPr>
              <a:t> vs </a:t>
            </a:r>
            <a:r>
              <a:rPr kumimoji="0" lang="en-GB" sz="3200" b="0" i="0" u="none" strike="noStrike" kern="1200" cap="none" spc="0" normalizeH="0" baseline="0" noProof="0" dirty="0" err="1">
                <a:ln>
                  <a:noFill/>
                </a:ln>
                <a:solidFill>
                  <a:prstClr val="white"/>
                </a:solidFill>
                <a:effectLst/>
                <a:uLnTx/>
                <a:uFillTx/>
                <a:latin typeface="Arial" panose="020B0604020202020204"/>
                <a:ea typeface="+mn-ea"/>
                <a:cs typeface="+mn-cs"/>
              </a:rPr>
              <a:t>Ecoacoustic</a:t>
            </a:r>
            <a:r>
              <a:rPr kumimoji="0" lang="en-GB" sz="3200" b="0" i="0" u="none" strike="noStrike" kern="1200" cap="none" spc="0" normalizeH="0" baseline="0" noProof="0" dirty="0">
                <a:ln>
                  <a:noFill/>
                </a:ln>
                <a:solidFill>
                  <a:prstClr val="white"/>
                </a:solidFill>
                <a:effectLst/>
                <a:uLnTx/>
                <a:uFillTx/>
                <a:latin typeface="Arial" panose="020B060402020202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rPr>
              <a:t>Where do we do analysis?</a:t>
            </a:r>
            <a:br>
              <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n-GB" sz="3200" b="0" i="0" u="none" strike="noStrike" kern="1200" cap="none" spc="0" normalizeH="0" baseline="0" noProof="0" dirty="0">
                <a:ln>
                  <a:noFill/>
                </a:ln>
                <a:solidFill>
                  <a:prstClr val="white"/>
                </a:solidFill>
                <a:effectLst/>
                <a:uLnTx/>
                <a:uFillTx/>
                <a:latin typeface="Arial" panose="020B0604020202020204"/>
                <a:ea typeface="+mn-ea"/>
                <a:cs typeface="+mn-cs"/>
              </a:rPr>
              <a:t>Move analysis (rather than data or people)</a:t>
            </a:r>
            <a:endPar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rPr>
              <a:t>Move to integrated infrastructures?</a:t>
            </a:r>
            <a:br>
              <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n-GB" sz="3200" b="0" i="0" u="none" strike="noStrike" kern="1200" cap="none" spc="0" normalizeH="0" baseline="0" noProof="0" dirty="0">
                <a:ln>
                  <a:noFill/>
                </a:ln>
                <a:solidFill>
                  <a:prstClr val="white"/>
                </a:solidFill>
                <a:effectLst/>
                <a:uLnTx/>
                <a:uFillTx/>
                <a:latin typeface="Arial" panose="020B0604020202020204"/>
                <a:ea typeface="+mn-ea"/>
                <a:cs typeface="+mn-cs"/>
              </a:rPr>
              <a:t>Data/Analysis/Analyses (do each analysis once)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3200" dirty="0">
              <a:solidFill>
                <a:prstClr val="white"/>
              </a:solidFill>
              <a:latin typeface="Arial" panose="020B060402020202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white"/>
                </a:solidFill>
                <a:effectLst/>
                <a:uLnTx/>
                <a:uFillTx/>
                <a:latin typeface="Arial" panose="020B0604020202020204"/>
                <a:ea typeface="+mn-ea"/>
                <a:cs typeface="+mn-cs"/>
              </a:rPr>
              <a:t>Search</a:t>
            </a:r>
            <a:endPar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58103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D43FE-0892-0AE3-8EA8-57433E078D45}"/>
              </a:ext>
            </a:extLst>
          </p:cNvPr>
          <p:cNvSpPr>
            <a:spLocks noGrp="1"/>
          </p:cNvSpPr>
          <p:nvPr>
            <p:ph type="title"/>
          </p:nvPr>
        </p:nvSpPr>
        <p:spPr>
          <a:xfrm>
            <a:off x="114078" y="546581"/>
            <a:ext cx="11764800" cy="751872"/>
          </a:xfrm>
        </p:spPr>
        <p:txBody>
          <a:bodyPr/>
          <a:lstStyle/>
          <a:p>
            <a:r>
              <a:rPr lang="en-GB" dirty="0"/>
              <a:t>Why museums?</a:t>
            </a:r>
          </a:p>
        </p:txBody>
      </p:sp>
      <p:sp>
        <p:nvSpPr>
          <p:cNvPr id="3" name="Footer Placeholder 2">
            <a:extLst>
              <a:ext uri="{FF2B5EF4-FFF2-40B4-BE49-F238E27FC236}">
                <a16:creationId xmlns:a16="http://schemas.microsoft.com/office/drawing/2014/main" id="{88F6B3E8-A647-F299-73E9-566B8CDA699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white"/>
                </a:solidFill>
                <a:effectLst/>
                <a:uLnTx/>
                <a:uFillTx/>
                <a:latin typeface="Arial" panose="020B0604020202020204"/>
                <a:ea typeface="+mn-ea"/>
                <a:cs typeface="+mn-cs"/>
              </a:rPr>
              <a:t>NHM Update January 2024</a:t>
            </a:r>
          </a:p>
        </p:txBody>
      </p:sp>
      <p:sp>
        <p:nvSpPr>
          <p:cNvPr id="4" name="TextBox 3">
            <a:extLst>
              <a:ext uri="{FF2B5EF4-FFF2-40B4-BE49-F238E27FC236}">
                <a16:creationId xmlns:a16="http://schemas.microsoft.com/office/drawing/2014/main" id="{8923330C-1711-D01E-B665-84D5EE9E60E6}"/>
              </a:ext>
            </a:extLst>
          </p:cNvPr>
          <p:cNvSpPr txBox="1"/>
          <p:nvPr/>
        </p:nvSpPr>
        <p:spPr>
          <a:xfrm>
            <a:off x="623846" y="1416440"/>
            <a:ext cx="11110452" cy="440120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rPr>
              <a:t>Collections / Research / Access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4000" dirty="0">
              <a:solidFill>
                <a:prstClr val="white"/>
              </a:solidFill>
              <a:latin typeface="Arial" panose="020B060402020202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rPr>
              <a:t>Treat recordings as voucher specimens</a:t>
            </a:r>
            <a:br>
              <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n-GB" sz="3200" b="0" i="0" u="none" strike="noStrike" kern="1200" cap="none" spc="0" normalizeH="0" baseline="0" noProof="0" dirty="0">
                <a:ln>
                  <a:noFill/>
                </a:ln>
                <a:solidFill>
                  <a:prstClr val="white"/>
                </a:solidFill>
                <a:effectLst/>
                <a:uLnTx/>
                <a:uFillTx/>
                <a:latin typeface="Arial" panose="020B0604020202020204"/>
                <a:ea typeface="+mn-ea"/>
                <a:cs typeface="+mn-cs"/>
              </a:rPr>
              <a:t>(= digital as first-class object)</a:t>
            </a:r>
            <a:br>
              <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rPr>
            </a:br>
            <a:endPar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4000" dirty="0">
                <a:solidFill>
                  <a:prstClr val="white"/>
                </a:solidFill>
                <a:latin typeface="Arial" panose="020B0604020202020204"/>
              </a:rPr>
              <a:t>Learn from and leverage existing solutions</a:t>
            </a:r>
            <a:endPar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322489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991B7-A792-923E-276D-DAA7FBF5EA70}"/>
              </a:ext>
            </a:extLst>
          </p:cNvPr>
          <p:cNvSpPr>
            <a:spLocks noGrp="1"/>
          </p:cNvSpPr>
          <p:nvPr>
            <p:ph type="title"/>
          </p:nvPr>
        </p:nvSpPr>
        <p:spPr>
          <a:xfrm>
            <a:off x="88490" y="74632"/>
            <a:ext cx="11764800" cy="751872"/>
          </a:xfrm>
        </p:spPr>
        <p:txBody>
          <a:bodyPr/>
          <a:lstStyle/>
          <a:p>
            <a:pPr algn="l"/>
            <a:r>
              <a:rPr lang="en-GB" dirty="0">
                <a:solidFill>
                  <a:schemeClr val="bg1"/>
                </a:solidFill>
              </a:rPr>
              <a:t>Integration inspiration</a:t>
            </a:r>
          </a:p>
        </p:txBody>
      </p:sp>
      <p:pic>
        <p:nvPicPr>
          <p:cNvPr id="3" name="Picture 2" descr="A logo with white letters&#10;&#10;Description automatically generated">
            <a:extLst>
              <a:ext uri="{FF2B5EF4-FFF2-40B4-BE49-F238E27FC236}">
                <a16:creationId xmlns:a16="http://schemas.microsoft.com/office/drawing/2014/main" id="{6DDE4C09-24E5-5E6A-555A-0EBE4C9B59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924" y="1978681"/>
            <a:ext cx="2175642" cy="1101033"/>
          </a:xfrm>
          <a:prstGeom prst="rect">
            <a:avLst/>
          </a:prstGeom>
        </p:spPr>
      </p:pic>
      <p:pic>
        <p:nvPicPr>
          <p:cNvPr id="9" name="Picture 8" descr="A map of the world&#10;&#10;Description automatically generated">
            <a:extLst>
              <a:ext uri="{FF2B5EF4-FFF2-40B4-BE49-F238E27FC236}">
                <a16:creationId xmlns:a16="http://schemas.microsoft.com/office/drawing/2014/main" id="{45A0CBC2-AB8F-B5C9-FFEB-5D861AA0FDE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472516" y="1409246"/>
            <a:ext cx="4267200" cy="2353361"/>
          </a:xfrm>
          <a:prstGeom prst="rect">
            <a:avLst/>
          </a:prstGeom>
        </p:spPr>
      </p:pic>
      <p:pic>
        <p:nvPicPr>
          <p:cNvPr id="12" name="Picture 11" descr="A blue map of the united kingdom&#10;&#10;Description automatically generated">
            <a:extLst>
              <a:ext uri="{FF2B5EF4-FFF2-40B4-BE49-F238E27FC236}">
                <a16:creationId xmlns:a16="http://schemas.microsoft.com/office/drawing/2014/main" id="{CF62C55C-9677-1377-8E02-85F2303FD79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837472" y="1288415"/>
            <a:ext cx="1376515" cy="2140585"/>
          </a:xfrm>
          <a:prstGeom prst="rect">
            <a:avLst/>
          </a:prstGeom>
        </p:spPr>
      </p:pic>
    </p:spTree>
    <p:extLst>
      <p:ext uri="{BB962C8B-B14F-4D97-AF65-F5344CB8AC3E}">
        <p14:creationId xmlns:p14="http://schemas.microsoft.com/office/powerpoint/2010/main" val="3404801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1823CA60-E814-673C-7051-755B370B79BC}"/>
              </a:ext>
            </a:extLst>
          </p:cNvPr>
          <p:cNvSpPr txBox="1">
            <a:spLocks/>
          </p:cNvSpPr>
          <p:nvPr/>
        </p:nvSpPr>
        <p:spPr>
          <a:xfrm>
            <a:off x="216309" y="4816139"/>
            <a:ext cx="5663382" cy="854075"/>
          </a:xfrm>
          <a:prstGeom prst="rect">
            <a:avLst/>
          </a:prstGeom>
        </p:spPr>
        <p:txBody>
          <a:bodyPr vert="horz" lIns="0" tIns="0" rIns="0" bIns="0" rtlCol="0" anchor="t">
            <a:noAutofit/>
          </a:bodyPr>
          <a:lstStyle>
            <a:lvl1pPr marL="162000" indent="-162000" algn="l" defTabSz="914400" rtl="0" eaLnBrk="1" latinLnBrk="0" hangingPunct="1">
              <a:lnSpc>
                <a:spcPct val="114000"/>
              </a:lnSpc>
              <a:spcBef>
                <a:spcPts val="1000"/>
              </a:spcBef>
              <a:buFont typeface="System Font Regular"/>
              <a:buChar char="∙"/>
              <a:defRPr sz="1400" kern="1200">
                <a:solidFill>
                  <a:schemeClr val="bg1"/>
                </a:solidFill>
                <a:latin typeface="+mn-lt"/>
                <a:ea typeface="+mn-ea"/>
                <a:cs typeface="+mn-cs"/>
              </a:defRPr>
            </a:lvl1pPr>
            <a:lvl2pPr marL="324000" indent="-162000" algn="l" defTabSz="914400" rtl="0" eaLnBrk="1" latinLnBrk="0" hangingPunct="1">
              <a:lnSpc>
                <a:spcPct val="114000"/>
              </a:lnSpc>
              <a:spcBef>
                <a:spcPts val="500"/>
              </a:spcBef>
              <a:buFont typeface="System Font Regular"/>
              <a:buChar char="∙"/>
              <a:defRPr sz="1400" kern="1200">
                <a:solidFill>
                  <a:schemeClr val="bg1"/>
                </a:solidFill>
                <a:latin typeface="+mn-lt"/>
                <a:ea typeface="+mn-ea"/>
                <a:cs typeface="+mn-cs"/>
              </a:defRPr>
            </a:lvl2pPr>
            <a:lvl3pPr marL="486000" indent="-162000" algn="l" defTabSz="914400" rtl="0" eaLnBrk="1" latinLnBrk="0" hangingPunct="1">
              <a:lnSpc>
                <a:spcPct val="114000"/>
              </a:lnSpc>
              <a:spcBef>
                <a:spcPts val="500"/>
              </a:spcBef>
              <a:buFont typeface="System Font Regular"/>
              <a:buChar char="∙"/>
              <a:defRPr sz="1400" kern="1200">
                <a:solidFill>
                  <a:schemeClr val="bg1"/>
                </a:solidFill>
                <a:latin typeface="+mn-lt"/>
                <a:ea typeface="+mn-ea"/>
                <a:cs typeface="+mn-cs"/>
              </a:defRPr>
            </a:lvl3pPr>
            <a:lvl4pPr marL="162000" indent="-162000" algn="l" defTabSz="914400" rtl="0" eaLnBrk="1" latinLnBrk="0" hangingPunct="1">
              <a:lnSpc>
                <a:spcPct val="114000"/>
              </a:lnSpc>
              <a:spcBef>
                <a:spcPts val="500"/>
              </a:spcBef>
              <a:buFont typeface="System Font Regular"/>
              <a:buChar char="∙"/>
              <a:defRPr sz="1400" kern="1200">
                <a:solidFill>
                  <a:schemeClr val="bg1"/>
                </a:solidFill>
                <a:latin typeface="+mn-lt"/>
                <a:ea typeface="+mn-ea"/>
                <a:cs typeface="+mn-cs"/>
              </a:defRPr>
            </a:lvl4pPr>
            <a:lvl5pPr marL="162000" indent="-162000" algn="l" defTabSz="914400" rtl="0" eaLnBrk="1" latinLnBrk="0" hangingPunct="1">
              <a:lnSpc>
                <a:spcPct val="114000"/>
              </a:lnSpc>
              <a:spcBef>
                <a:spcPts val="0"/>
              </a:spcBef>
              <a:buFont typeface="System Font Regular"/>
              <a:buChar char="∙"/>
              <a:defRPr sz="1400" kern="1200">
                <a:solidFill>
                  <a:schemeClr val="bg1"/>
                </a:solidFill>
                <a:latin typeface="+mn-lt"/>
                <a:ea typeface="+mn-ea"/>
                <a:cs typeface="+mn-cs"/>
              </a:defRPr>
            </a:lvl5pPr>
            <a:lvl6pPr marL="0" indent="0" algn="l" defTabSz="914400" rtl="0" eaLnBrk="1" latinLnBrk="0" hangingPunct="1">
              <a:lnSpc>
                <a:spcPct val="114000"/>
              </a:lnSpc>
              <a:spcBef>
                <a:spcPts val="0"/>
              </a:spcBef>
              <a:buFont typeface="System Font Regular"/>
              <a:buNone/>
              <a:defRPr sz="1400" kern="1200">
                <a:solidFill>
                  <a:schemeClr val="tx1"/>
                </a:solidFill>
                <a:latin typeface="+mn-lt"/>
                <a:ea typeface="+mn-ea"/>
                <a:cs typeface="+mn-cs"/>
              </a:defRPr>
            </a:lvl6pPr>
            <a:lvl7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7pPr>
            <a:lvl8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8pPr>
            <a:lvl9pPr marL="162000" indent="-162000" algn="l" defTabSz="914400" rtl="0" eaLnBrk="1" latinLnBrk="0" hangingPunct="1">
              <a:lnSpc>
                <a:spcPct val="114000"/>
              </a:lnSpc>
              <a:spcBef>
                <a:spcPts val="0"/>
              </a:spcBef>
              <a:buFont typeface="System Font Regular"/>
              <a:buChar char="∙"/>
              <a:defRPr sz="1400" kern="1200">
                <a:solidFill>
                  <a:schemeClr val="tx1"/>
                </a:solidFill>
                <a:latin typeface="+mn-lt"/>
                <a:ea typeface="+mn-ea"/>
                <a:cs typeface="+mn-cs"/>
              </a:defRPr>
            </a:lvl9pPr>
          </a:lstStyle>
          <a:p>
            <a:pPr marL="0" marR="0" lvl="0" indent="0" algn="ctr" defTabSz="914400" rtl="0" eaLnBrk="1" fontAlgn="auto" latinLnBrk="0" hangingPunct="1">
              <a:lnSpc>
                <a:spcPct val="114000"/>
              </a:lnSpc>
              <a:spcBef>
                <a:spcPts val="1000"/>
              </a:spcBef>
              <a:spcAft>
                <a:spcPts val="0"/>
              </a:spcAft>
              <a:buClrTx/>
              <a:buSzTx/>
              <a:buFont typeface="System Font Regular"/>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a:ea typeface="+mn-ea"/>
                <a:cs typeface="Arial"/>
              </a:rPr>
              <a:t>Ed Baker</a:t>
            </a:r>
          </a:p>
          <a:p>
            <a:pPr marL="0" marR="0" lvl="0" indent="0" algn="ctr" defTabSz="914400" rtl="0" eaLnBrk="1" fontAlgn="auto" latinLnBrk="0" hangingPunct="1">
              <a:lnSpc>
                <a:spcPct val="114000"/>
              </a:lnSpc>
              <a:spcBef>
                <a:spcPts val="1000"/>
              </a:spcBef>
              <a:spcAft>
                <a:spcPts val="0"/>
              </a:spcAft>
              <a:buClrTx/>
              <a:buSzTx/>
              <a:buFont typeface="System Font Regular"/>
              <a:buNone/>
              <a:tabLst/>
              <a:defRPr/>
            </a:pPr>
            <a:r>
              <a:rPr lang="en-GB" sz="2800" dirty="0">
                <a:solidFill>
                  <a:prstClr val="white"/>
                </a:solidFill>
                <a:latin typeface="Arial" panose="020B0604020202020204"/>
                <a:cs typeface="Arial"/>
              </a:rPr>
              <a:t>Natural History Museum, London</a:t>
            </a:r>
            <a:endParaRPr kumimoji="0" lang="en-GB" sz="2800" b="0" i="0" u="none" strike="noStrike" kern="1200" cap="none" spc="0" normalizeH="0" baseline="0" noProof="0" dirty="0">
              <a:ln>
                <a:noFill/>
              </a:ln>
              <a:solidFill>
                <a:prstClr val="white"/>
              </a:solidFill>
              <a:effectLst/>
              <a:uLnTx/>
              <a:uFillTx/>
              <a:latin typeface="Arial" panose="020B0604020202020204"/>
              <a:ea typeface="+mn-ea"/>
              <a:cs typeface="Arial"/>
            </a:endParaRPr>
          </a:p>
        </p:txBody>
      </p:sp>
      <p:sp>
        <p:nvSpPr>
          <p:cNvPr id="6" name="Title 5">
            <a:extLst>
              <a:ext uri="{FF2B5EF4-FFF2-40B4-BE49-F238E27FC236}">
                <a16:creationId xmlns:a16="http://schemas.microsoft.com/office/drawing/2014/main" id="{7A178D8C-3FA9-74EE-AE71-E3E2683A6B42}"/>
              </a:ext>
            </a:extLst>
          </p:cNvPr>
          <p:cNvSpPr>
            <a:spLocks noGrp="1"/>
          </p:cNvSpPr>
          <p:nvPr>
            <p:ph type="title"/>
          </p:nvPr>
        </p:nvSpPr>
        <p:spPr>
          <a:xfrm>
            <a:off x="0" y="1705495"/>
            <a:ext cx="6096000" cy="1247842"/>
          </a:xfrm>
        </p:spPr>
        <p:txBody>
          <a:bodyPr/>
          <a:lstStyle/>
          <a:p>
            <a:r>
              <a:rPr lang="en-US" sz="4000" dirty="0">
                <a:latin typeface="+mn-lt"/>
              </a:rPr>
              <a:t>Can we just play together nicely….</a:t>
            </a:r>
            <a:endParaRPr lang="en-GB" sz="4000" dirty="0">
              <a:latin typeface="+mn-lt"/>
            </a:endParaRPr>
          </a:p>
        </p:txBody>
      </p:sp>
      <p:pic>
        <p:nvPicPr>
          <p:cNvPr id="4" name="Picture 3" descr="A logo with white letters&#10;&#10;Description automatically generated">
            <a:extLst>
              <a:ext uri="{FF2B5EF4-FFF2-40B4-BE49-F238E27FC236}">
                <a16:creationId xmlns:a16="http://schemas.microsoft.com/office/drawing/2014/main" id="{CA14A899-1B19-A788-E348-BC5143619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640" y="265475"/>
            <a:ext cx="2175642" cy="1101033"/>
          </a:xfrm>
          <a:prstGeom prst="rect">
            <a:avLst/>
          </a:prstGeom>
        </p:spPr>
      </p:pic>
      <p:pic>
        <p:nvPicPr>
          <p:cNvPr id="9" name="Picture 8" descr="A group of people walking on a path with a castle in the background&#10;&#10;Description automatically generated with low confidence">
            <a:extLst>
              <a:ext uri="{FF2B5EF4-FFF2-40B4-BE49-F238E27FC236}">
                <a16:creationId xmlns:a16="http://schemas.microsoft.com/office/drawing/2014/main" id="{F30B84BE-29D0-F070-EC8C-6EC01AB8B3DA}"/>
              </a:ext>
            </a:extLst>
          </p:cNvPr>
          <p:cNvPicPr>
            <a:picLocks noChangeAspect="1"/>
          </p:cNvPicPr>
          <p:nvPr/>
        </p:nvPicPr>
        <p:blipFill rotWithShape="1">
          <a:blip r:embed="rId4"/>
          <a:srcRect l="9752" t="5575" r="21775"/>
          <a:stretch/>
        </p:blipFill>
        <p:spPr>
          <a:xfrm>
            <a:off x="6096000" y="-8491"/>
            <a:ext cx="6096000" cy="6866491"/>
          </a:xfrm>
          <a:prstGeom prst="rect">
            <a:avLst/>
          </a:prstGeom>
        </p:spPr>
      </p:pic>
      <p:sp>
        <p:nvSpPr>
          <p:cNvPr id="10" name="Title 1">
            <a:extLst>
              <a:ext uri="{FF2B5EF4-FFF2-40B4-BE49-F238E27FC236}">
                <a16:creationId xmlns:a16="http://schemas.microsoft.com/office/drawing/2014/main" id="{9C019D86-74D2-CD32-9E80-3A35F1DDD2BF}"/>
              </a:ext>
            </a:extLst>
          </p:cNvPr>
          <p:cNvSpPr txBox="1">
            <a:spLocks/>
          </p:cNvSpPr>
          <p:nvPr/>
        </p:nvSpPr>
        <p:spPr>
          <a:xfrm>
            <a:off x="870154" y="6071386"/>
            <a:ext cx="4355691" cy="601383"/>
          </a:xfrm>
          <a:prstGeom prst="rect">
            <a:avLst/>
          </a:prstGeom>
        </p:spPr>
        <p:txBody>
          <a:bodyPr vert="horz" wrap="square" lIns="0" tIns="0" rIns="0" bIns="0" rtlCol="0" anchor="ctr" anchorCtr="0">
            <a:spAutoFit/>
          </a:bodyPr>
          <a:lstStyle>
            <a:lvl1pPr algn="ctr" defTabSz="914400" rtl="0" eaLnBrk="1" latinLnBrk="0" hangingPunct="1">
              <a:lnSpc>
                <a:spcPct val="105000"/>
              </a:lnSpc>
              <a:spcBef>
                <a:spcPct val="0"/>
              </a:spcBef>
              <a:buNone/>
              <a:defRPr sz="5000" b="1" kern="1200" cap="none" baseline="0">
                <a:solidFill>
                  <a:schemeClr val="bg1"/>
                </a:solidFill>
                <a:latin typeface="+mj-lt"/>
                <a:ea typeface="+mj-ea"/>
                <a:cs typeface="+mj-cs"/>
              </a:defRPr>
            </a:lvl1pPr>
          </a:lstStyle>
          <a:p>
            <a:r>
              <a:rPr lang="en-GB" sz="4000" dirty="0"/>
              <a:t>🦗.fm</a:t>
            </a:r>
          </a:p>
        </p:txBody>
      </p:sp>
    </p:spTree>
    <p:extLst>
      <p:ext uri="{BB962C8B-B14F-4D97-AF65-F5344CB8AC3E}">
        <p14:creationId xmlns:p14="http://schemas.microsoft.com/office/powerpoint/2010/main" val="51126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991B7-A792-923E-276D-DAA7FBF5EA70}"/>
              </a:ext>
            </a:extLst>
          </p:cNvPr>
          <p:cNvSpPr>
            <a:spLocks noGrp="1"/>
          </p:cNvSpPr>
          <p:nvPr>
            <p:ph type="title"/>
          </p:nvPr>
        </p:nvSpPr>
        <p:spPr>
          <a:xfrm>
            <a:off x="88490" y="74632"/>
            <a:ext cx="11764800" cy="751872"/>
          </a:xfrm>
        </p:spPr>
        <p:txBody>
          <a:bodyPr/>
          <a:lstStyle/>
          <a:p>
            <a:pPr algn="l"/>
            <a:r>
              <a:rPr lang="en-GB" dirty="0">
                <a:solidFill>
                  <a:schemeClr val="bg1"/>
                </a:solidFill>
              </a:rPr>
              <a:t>Integration inspiration</a:t>
            </a:r>
          </a:p>
        </p:txBody>
      </p:sp>
      <p:pic>
        <p:nvPicPr>
          <p:cNvPr id="3" name="Picture 2" descr="A logo with white letters&#10;&#10;Description automatically generated">
            <a:extLst>
              <a:ext uri="{FF2B5EF4-FFF2-40B4-BE49-F238E27FC236}">
                <a16:creationId xmlns:a16="http://schemas.microsoft.com/office/drawing/2014/main" id="{6DDE4C09-24E5-5E6A-555A-0EBE4C9B59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924" y="1978681"/>
            <a:ext cx="2175642" cy="1101033"/>
          </a:xfrm>
          <a:prstGeom prst="rect">
            <a:avLst/>
          </a:prstGeom>
        </p:spPr>
      </p:pic>
      <p:pic>
        <p:nvPicPr>
          <p:cNvPr id="9" name="Picture 8" descr="A map of the world&#10;&#10;Description automatically generated">
            <a:extLst>
              <a:ext uri="{FF2B5EF4-FFF2-40B4-BE49-F238E27FC236}">
                <a16:creationId xmlns:a16="http://schemas.microsoft.com/office/drawing/2014/main" id="{45A0CBC2-AB8F-B5C9-FFEB-5D861AA0FDE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472516" y="1409246"/>
            <a:ext cx="4267200" cy="2353361"/>
          </a:xfrm>
          <a:prstGeom prst="rect">
            <a:avLst/>
          </a:prstGeom>
        </p:spPr>
      </p:pic>
      <p:pic>
        <p:nvPicPr>
          <p:cNvPr id="12" name="Picture 11" descr="A blue map of the united kingdom&#10;&#10;Description automatically generated">
            <a:extLst>
              <a:ext uri="{FF2B5EF4-FFF2-40B4-BE49-F238E27FC236}">
                <a16:creationId xmlns:a16="http://schemas.microsoft.com/office/drawing/2014/main" id="{CF62C55C-9677-1377-8E02-85F2303FD79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837472" y="1288415"/>
            <a:ext cx="1376515" cy="2140585"/>
          </a:xfrm>
          <a:prstGeom prst="rect">
            <a:avLst/>
          </a:prstGeom>
        </p:spPr>
      </p:pic>
      <p:pic>
        <p:nvPicPr>
          <p:cNvPr id="4" name="Picture 3" descr="A logo with white letters&#10;&#10;Description automatically generated">
            <a:extLst>
              <a:ext uri="{FF2B5EF4-FFF2-40B4-BE49-F238E27FC236}">
                <a16:creationId xmlns:a16="http://schemas.microsoft.com/office/drawing/2014/main" id="{22315EA5-5974-2D39-0DBE-01F6ACDBA9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924" y="4730350"/>
            <a:ext cx="2175642" cy="1101033"/>
          </a:xfrm>
          <a:prstGeom prst="rect">
            <a:avLst/>
          </a:prstGeom>
        </p:spPr>
      </p:pic>
      <p:pic>
        <p:nvPicPr>
          <p:cNvPr id="6" name="Picture 5" descr="A logo with blue and green text&#10;&#10;Description automatically generated">
            <a:extLst>
              <a:ext uri="{FF2B5EF4-FFF2-40B4-BE49-F238E27FC236}">
                <a16:creationId xmlns:a16="http://schemas.microsoft.com/office/drawing/2014/main" id="{7C6F573B-299F-0FE9-8067-ECD830A8D9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91577" y="4581177"/>
            <a:ext cx="2668303" cy="1399377"/>
          </a:xfrm>
          <a:prstGeom prst="rect">
            <a:avLst/>
          </a:prstGeom>
        </p:spPr>
      </p:pic>
      <p:pic>
        <p:nvPicPr>
          <p:cNvPr id="14" name="Picture 13" descr="A logo with green leaves on a black background&#10;&#10;Description automatically generated">
            <a:extLst>
              <a:ext uri="{FF2B5EF4-FFF2-40B4-BE49-F238E27FC236}">
                <a16:creationId xmlns:a16="http://schemas.microsoft.com/office/drawing/2014/main" id="{1DBC6B9A-6A82-C7FD-FCBF-0A0AB27386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46747" y="4581177"/>
            <a:ext cx="3267329" cy="1574853"/>
          </a:xfrm>
          <a:prstGeom prst="rect">
            <a:avLst/>
          </a:prstGeom>
          <a:solidFill>
            <a:schemeClr val="bg1"/>
          </a:solidFill>
        </p:spPr>
      </p:pic>
    </p:spTree>
    <p:extLst>
      <p:ext uri="{BB962C8B-B14F-4D97-AF65-F5344CB8AC3E}">
        <p14:creationId xmlns:p14="http://schemas.microsoft.com/office/powerpoint/2010/main" val="12649884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991B7-A792-923E-276D-DAA7FBF5EA70}"/>
              </a:ext>
            </a:extLst>
          </p:cNvPr>
          <p:cNvSpPr>
            <a:spLocks noGrp="1"/>
          </p:cNvSpPr>
          <p:nvPr>
            <p:ph type="title"/>
          </p:nvPr>
        </p:nvSpPr>
        <p:spPr>
          <a:xfrm>
            <a:off x="88490" y="74632"/>
            <a:ext cx="11764800" cy="751872"/>
          </a:xfrm>
        </p:spPr>
        <p:txBody>
          <a:bodyPr/>
          <a:lstStyle/>
          <a:p>
            <a:pPr algn="l"/>
            <a:r>
              <a:rPr lang="en-GB" dirty="0">
                <a:solidFill>
                  <a:schemeClr val="bg1"/>
                </a:solidFill>
              </a:rPr>
              <a:t>Integration inspiration</a:t>
            </a:r>
          </a:p>
        </p:txBody>
      </p:sp>
      <p:pic>
        <p:nvPicPr>
          <p:cNvPr id="4" name="Picture 3" descr="A logo with white letters&#10;&#10;Description automatically generated">
            <a:extLst>
              <a:ext uri="{FF2B5EF4-FFF2-40B4-BE49-F238E27FC236}">
                <a16:creationId xmlns:a16="http://schemas.microsoft.com/office/drawing/2014/main" id="{22315EA5-5974-2D39-0DBE-01F6ACDBA9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756" y="1220234"/>
            <a:ext cx="2175642" cy="1101033"/>
          </a:xfrm>
          <a:prstGeom prst="rect">
            <a:avLst/>
          </a:prstGeom>
        </p:spPr>
      </p:pic>
      <p:pic>
        <p:nvPicPr>
          <p:cNvPr id="6" name="Picture 5" descr="A logo with blue and green text&#10;&#10;Description automatically generated">
            <a:extLst>
              <a:ext uri="{FF2B5EF4-FFF2-40B4-BE49-F238E27FC236}">
                <a16:creationId xmlns:a16="http://schemas.microsoft.com/office/drawing/2014/main" id="{7C6F573B-299F-0FE9-8067-ECD830A8D9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1409" y="1071061"/>
            <a:ext cx="2668303" cy="1399377"/>
          </a:xfrm>
          <a:prstGeom prst="rect">
            <a:avLst/>
          </a:prstGeom>
        </p:spPr>
      </p:pic>
      <p:pic>
        <p:nvPicPr>
          <p:cNvPr id="14" name="Picture 13" descr="A logo with green leaves on a black background&#10;&#10;Description automatically generated">
            <a:extLst>
              <a:ext uri="{FF2B5EF4-FFF2-40B4-BE49-F238E27FC236}">
                <a16:creationId xmlns:a16="http://schemas.microsoft.com/office/drawing/2014/main" id="{1DBC6B9A-6A82-C7FD-FCBF-0A0AB2738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6579" y="1071061"/>
            <a:ext cx="3267329" cy="1574853"/>
          </a:xfrm>
          <a:prstGeom prst="rect">
            <a:avLst/>
          </a:prstGeom>
          <a:solidFill>
            <a:schemeClr val="bg1"/>
          </a:solidFill>
        </p:spPr>
      </p:pic>
      <p:cxnSp>
        <p:nvCxnSpPr>
          <p:cNvPr id="7" name="Straight Arrow Connector 6">
            <a:extLst>
              <a:ext uri="{FF2B5EF4-FFF2-40B4-BE49-F238E27FC236}">
                <a16:creationId xmlns:a16="http://schemas.microsoft.com/office/drawing/2014/main" id="{3EA4C115-ED13-720F-DF62-4D5DD82B4AF8}"/>
              </a:ext>
            </a:extLst>
          </p:cNvPr>
          <p:cNvCxnSpPr>
            <a:cxnSpLocks/>
          </p:cNvCxnSpPr>
          <p:nvPr/>
        </p:nvCxnSpPr>
        <p:spPr>
          <a:xfrm>
            <a:off x="1956619" y="3254478"/>
            <a:ext cx="8278761" cy="86032"/>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19D561B-C494-A45A-86F5-03BC696AE94A}"/>
              </a:ext>
            </a:extLst>
          </p:cNvPr>
          <p:cNvSpPr txBox="1"/>
          <p:nvPr/>
        </p:nvSpPr>
        <p:spPr>
          <a:xfrm>
            <a:off x="4336026" y="2885146"/>
            <a:ext cx="3716594" cy="369332"/>
          </a:xfrm>
          <a:prstGeom prst="rect">
            <a:avLst/>
          </a:prstGeom>
          <a:noFill/>
        </p:spPr>
        <p:txBody>
          <a:bodyPr wrap="square" rtlCol="0">
            <a:spAutoFit/>
          </a:bodyPr>
          <a:lstStyle/>
          <a:p>
            <a:r>
              <a:rPr lang="en-GB" dirty="0" err="1">
                <a:solidFill>
                  <a:schemeClr val="bg1"/>
                </a:solidFill>
              </a:rPr>
              <a:t>DarwinCore</a:t>
            </a:r>
            <a:r>
              <a:rPr lang="en-GB" dirty="0">
                <a:solidFill>
                  <a:schemeClr val="bg1"/>
                </a:solidFill>
              </a:rPr>
              <a:t> metadata standard</a:t>
            </a:r>
          </a:p>
        </p:txBody>
      </p:sp>
    </p:spTree>
    <p:extLst>
      <p:ext uri="{BB962C8B-B14F-4D97-AF65-F5344CB8AC3E}">
        <p14:creationId xmlns:p14="http://schemas.microsoft.com/office/powerpoint/2010/main" val="36645964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991B7-A792-923E-276D-DAA7FBF5EA70}"/>
              </a:ext>
            </a:extLst>
          </p:cNvPr>
          <p:cNvSpPr>
            <a:spLocks noGrp="1"/>
          </p:cNvSpPr>
          <p:nvPr>
            <p:ph type="title"/>
          </p:nvPr>
        </p:nvSpPr>
        <p:spPr>
          <a:xfrm>
            <a:off x="88490" y="74632"/>
            <a:ext cx="11764800" cy="751872"/>
          </a:xfrm>
        </p:spPr>
        <p:txBody>
          <a:bodyPr/>
          <a:lstStyle/>
          <a:p>
            <a:pPr algn="l"/>
            <a:r>
              <a:rPr lang="en-GB" dirty="0">
                <a:solidFill>
                  <a:schemeClr val="bg1"/>
                </a:solidFill>
              </a:rPr>
              <a:t>Integration inspiration</a:t>
            </a:r>
          </a:p>
        </p:txBody>
      </p:sp>
      <p:pic>
        <p:nvPicPr>
          <p:cNvPr id="4" name="Picture 3" descr="A logo with white letters&#10;&#10;Description automatically generated">
            <a:extLst>
              <a:ext uri="{FF2B5EF4-FFF2-40B4-BE49-F238E27FC236}">
                <a16:creationId xmlns:a16="http://schemas.microsoft.com/office/drawing/2014/main" id="{22315EA5-5974-2D39-0DBE-01F6ACDBA9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756" y="1220234"/>
            <a:ext cx="2175642" cy="1101033"/>
          </a:xfrm>
          <a:prstGeom prst="rect">
            <a:avLst/>
          </a:prstGeom>
        </p:spPr>
      </p:pic>
      <p:pic>
        <p:nvPicPr>
          <p:cNvPr id="6" name="Picture 5" descr="A logo with blue and green text&#10;&#10;Description automatically generated">
            <a:extLst>
              <a:ext uri="{FF2B5EF4-FFF2-40B4-BE49-F238E27FC236}">
                <a16:creationId xmlns:a16="http://schemas.microsoft.com/office/drawing/2014/main" id="{7C6F573B-299F-0FE9-8067-ECD830A8D9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1409" y="1071061"/>
            <a:ext cx="2668303" cy="1399377"/>
          </a:xfrm>
          <a:prstGeom prst="rect">
            <a:avLst/>
          </a:prstGeom>
        </p:spPr>
      </p:pic>
      <p:pic>
        <p:nvPicPr>
          <p:cNvPr id="14" name="Picture 13" descr="A logo with green leaves on a black background&#10;&#10;Description automatically generated">
            <a:extLst>
              <a:ext uri="{FF2B5EF4-FFF2-40B4-BE49-F238E27FC236}">
                <a16:creationId xmlns:a16="http://schemas.microsoft.com/office/drawing/2014/main" id="{1DBC6B9A-6A82-C7FD-FCBF-0A0AB2738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6579" y="1071061"/>
            <a:ext cx="3267329" cy="1574853"/>
          </a:xfrm>
          <a:prstGeom prst="rect">
            <a:avLst/>
          </a:prstGeom>
          <a:solidFill>
            <a:schemeClr val="bg1"/>
          </a:solidFill>
        </p:spPr>
      </p:pic>
      <p:cxnSp>
        <p:nvCxnSpPr>
          <p:cNvPr id="7" name="Straight Arrow Connector 6">
            <a:extLst>
              <a:ext uri="{FF2B5EF4-FFF2-40B4-BE49-F238E27FC236}">
                <a16:creationId xmlns:a16="http://schemas.microsoft.com/office/drawing/2014/main" id="{3EA4C115-ED13-720F-DF62-4D5DD82B4AF8}"/>
              </a:ext>
            </a:extLst>
          </p:cNvPr>
          <p:cNvCxnSpPr>
            <a:cxnSpLocks/>
          </p:cNvCxnSpPr>
          <p:nvPr/>
        </p:nvCxnSpPr>
        <p:spPr>
          <a:xfrm>
            <a:off x="1956619" y="3254478"/>
            <a:ext cx="8278761" cy="86032"/>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19D561B-C494-A45A-86F5-03BC696AE94A}"/>
              </a:ext>
            </a:extLst>
          </p:cNvPr>
          <p:cNvSpPr txBox="1"/>
          <p:nvPr/>
        </p:nvSpPr>
        <p:spPr>
          <a:xfrm>
            <a:off x="4336026" y="2885146"/>
            <a:ext cx="3716594" cy="369332"/>
          </a:xfrm>
          <a:prstGeom prst="rect">
            <a:avLst/>
          </a:prstGeom>
          <a:noFill/>
        </p:spPr>
        <p:txBody>
          <a:bodyPr wrap="square" rtlCol="0">
            <a:spAutoFit/>
          </a:bodyPr>
          <a:lstStyle/>
          <a:p>
            <a:r>
              <a:rPr lang="en-GB" dirty="0" err="1">
                <a:solidFill>
                  <a:schemeClr val="bg1"/>
                </a:solidFill>
              </a:rPr>
              <a:t>DarwinCore</a:t>
            </a:r>
            <a:r>
              <a:rPr lang="en-GB" dirty="0">
                <a:solidFill>
                  <a:schemeClr val="bg1"/>
                </a:solidFill>
              </a:rPr>
              <a:t> metadata standard</a:t>
            </a:r>
          </a:p>
        </p:txBody>
      </p:sp>
      <p:pic>
        <p:nvPicPr>
          <p:cNvPr id="11" name="Picture 10" descr="A logo with white letters&#10;&#10;Description automatically generated">
            <a:extLst>
              <a:ext uri="{FF2B5EF4-FFF2-40B4-BE49-F238E27FC236}">
                <a16:creationId xmlns:a16="http://schemas.microsoft.com/office/drawing/2014/main" id="{4F0EF1D0-8B02-D72C-29C5-59D7663B1B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362" y="4124550"/>
            <a:ext cx="2175642" cy="1101033"/>
          </a:xfrm>
          <a:prstGeom prst="rect">
            <a:avLst/>
          </a:prstGeom>
        </p:spPr>
      </p:pic>
      <p:cxnSp>
        <p:nvCxnSpPr>
          <p:cNvPr id="15" name="Straight Arrow Connector 14">
            <a:extLst>
              <a:ext uri="{FF2B5EF4-FFF2-40B4-BE49-F238E27FC236}">
                <a16:creationId xmlns:a16="http://schemas.microsoft.com/office/drawing/2014/main" id="{176872A0-F7B6-A534-F020-C9B299E97136}"/>
              </a:ext>
            </a:extLst>
          </p:cNvPr>
          <p:cNvCxnSpPr>
            <a:cxnSpLocks/>
          </p:cNvCxnSpPr>
          <p:nvPr/>
        </p:nvCxnSpPr>
        <p:spPr>
          <a:xfrm>
            <a:off x="1745225" y="6158794"/>
            <a:ext cx="8278761" cy="86032"/>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EB0CC0E-E551-F8B5-0197-FC9387568EA0}"/>
              </a:ext>
            </a:extLst>
          </p:cNvPr>
          <p:cNvSpPr txBox="1"/>
          <p:nvPr/>
        </p:nvSpPr>
        <p:spPr>
          <a:xfrm>
            <a:off x="4124632" y="5789462"/>
            <a:ext cx="3716594" cy="369332"/>
          </a:xfrm>
          <a:prstGeom prst="rect">
            <a:avLst/>
          </a:prstGeom>
          <a:noFill/>
        </p:spPr>
        <p:txBody>
          <a:bodyPr wrap="square" rtlCol="0">
            <a:spAutoFit/>
          </a:bodyPr>
          <a:lstStyle/>
          <a:p>
            <a:pPr algn="ctr"/>
            <a:r>
              <a:rPr lang="en-GB" dirty="0">
                <a:solidFill>
                  <a:schemeClr val="bg1"/>
                </a:solidFill>
              </a:rPr>
              <a:t>?</a:t>
            </a:r>
          </a:p>
        </p:txBody>
      </p:sp>
      <p:sp>
        <p:nvSpPr>
          <p:cNvPr id="3" name="TextBox 2">
            <a:extLst>
              <a:ext uri="{FF2B5EF4-FFF2-40B4-BE49-F238E27FC236}">
                <a16:creationId xmlns:a16="http://schemas.microsoft.com/office/drawing/2014/main" id="{9C5F79F7-1A71-A00D-AC60-AF5BA7E731FB}"/>
              </a:ext>
            </a:extLst>
          </p:cNvPr>
          <p:cNvSpPr txBox="1"/>
          <p:nvPr/>
        </p:nvSpPr>
        <p:spPr>
          <a:xfrm>
            <a:off x="5309419" y="4124550"/>
            <a:ext cx="1347019" cy="1107996"/>
          </a:xfrm>
          <a:prstGeom prst="rect">
            <a:avLst/>
          </a:prstGeom>
          <a:noFill/>
        </p:spPr>
        <p:txBody>
          <a:bodyPr wrap="square" rtlCol="0">
            <a:spAutoFit/>
          </a:bodyPr>
          <a:lstStyle/>
          <a:p>
            <a:r>
              <a:rPr lang="en-GB" sz="6600" dirty="0">
                <a:solidFill>
                  <a:schemeClr val="bg1"/>
                </a:solidFill>
              </a:rPr>
              <a:t>?</a:t>
            </a:r>
          </a:p>
        </p:txBody>
      </p:sp>
      <p:sp>
        <p:nvSpPr>
          <p:cNvPr id="5" name="TextBox 4">
            <a:extLst>
              <a:ext uri="{FF2B5EF4-FFF2-40B4-BE49-F238E27FC236}">
                <a16:creationId xmlns:a16="http://schemas.microsoft.com/office/drawing/2014/main" id="{B7E4E03B-1400-345E-8456-EDD90B85D72D}"/>
              </a:ext>
            </a:extLst>
          </p:cNvPr>
          <p:cNvSpPr txBox="1"/>
          <p:nvPr/>
        </p:nvSpPr>
        <p:spPr>
          <a:xfrm>
            <a:off x="9453715" y="4195654"/>
            <a:ext cx="1347019" cy="1107996"/>
          </a:xfrm>
          <a:prstGeom prst="rect">
            <a:avLst/>
          </a:prstGeom>
          <a:noFill/>
        </p:spPr>
        <p:txBody>
          <a:bodyPr wrap="square" rtlCol="0">
            <a:spAutoFit/>
          </a:bodyPr>
          <a:lstStyle/>
          <a:p>
            <a:r>
              <a:rPr lang="en-GB" sz="6600" dirty="0">
                <a:solidFill>
                  <a:schemeClr val="bg1"/>
                </a:solidFill>
              </a:rPr>
              <a:t>?</a:t>
            </a:r>
          </a:p>
        </p:txBody>
      </p:sp>
    </p:spTree>
    <p:extLst>
      <p:ext uri="{BB962C8B-B14F-4D97-AF65-F5344CB8AC3E}">
        <p14:creationId xmlns:p14="http://schemas.microsoft.com/office/powerpoint/2010/main" val="23699937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991B7-A792-923E-276D-DAA7FBF5EA70}"/>
              </a:ext>
            </a:extLst>
          </p:cNvPr>
          <p:cNvSpPr>
            <a:spLocks noGrp="1"/>
          </p:cNvSpPr>
          <p:nvPr>
            <p:ph type="title"/>
          </p:nvPr>
        </p:nvSpPr>
        <p:spPr>
          <a:xfrm>
            <a:off x="88490" y="74632"/>
            <a:ext cx="11764800" cy="751872"/>
          </a:xfrm>
        </p:spPr>
        <p:txBody>
          <a:bodyPr/>
          <a:lstStyle/>
          <a:p>
            <a:pPr algn="l"/>
            <a:r>
              <a:rPr lang="en-GB" dirty="0">
                <a:solidFill>
                  <a:schemeClr val="bg1"/>
                </a:solidFill>
              </a:rPr>
              <a:t>Integration inspiration</a:t>
            </a:r>
          </a:p>
        </p:txBody>
      </p:sp>
      <p:pic>
        <p:nvPicPr>
          <p:cNvPr id="4" name="Picture 3" descr="A logo with white letters&#10;&#10;Description automatically generated">
            <a:extLst>
              <a:ext uri="{FF2B5EF4-FFF2-40B4-BE49-F238E27FC236}">
                <a16:creationId xmlns:a16="http://schemas.microsoft.com/office/drawing/2014/main" id="{22315EA5-5974-2D39-0DBE-01F6ACDBA9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756" y="1220234"/>
            <a:ext cx="2175642" cy="1101033"/>
          </a:xfrm>
          <a:prstGeom prst="rect">
            <a:avLst/>
          </a:prstGeom>
        </p:spPr>
      </p:pic>
      <p:pic>
        <p:nvPicPr>
          <p:cNvPr id="6" name="Picture 5" descr="A logo with blue and green text&#10;&#10;Description automatically generated">
            <a:extLst>
              <a:ext uri="{FF2B5EF4-FFF2-40B4-BE49-F238E27FC236}">
                <a16:creationId xmlns:a16="http://schemas.microsoft.com/office/drawing/2014/main" id="{7C6F573B-299F-0FE9-8067-ECD830A8D9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1409" y="1071061"/>
            <a:ext cx="2668303" cy="1399377"/>
          </a:xfrm>
          <a:prstGeom prst="rect">
            <a:avLst/>
          </a:prstGeom>
        </p:spPr>
      </p:pic>
      <p:pic>
        <p:nvPicPr>
          <p:cNvPr id="14" name="Picture 13" descr="A logo with green leaves on a black background&#10;&#10;Description automatically generated">
            <a:extLst>
              <a:ext uri="{FF2B5EF4-FFF2-40B4-BE49-F238E27FC236}">
                <a16:creationId xmlns:a16="http://schemas.microsoft.com/office/drawing/2014/main" id="{1DBC6B9A-6A82-C7FD-FCBF-0A0AB2738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6579" y="1071061"/>
            <a:ext cx="3267329" cy="1574853"/>
          </a:xfrm>
          <a:prstGeom prst="rect">
            <a:avLst/>
          </a:prstGeom>
          <a:solidFill>
            <a:schemeClr val="bg1"/>
          </a:solidFill>
        </p:spPr>
      </p:pic>
      <p:cxnSp>
        <p:nvCxnSpPr>
          <p:cNvPr id="7" name="Straight Arrow Connector 6">
            <a:extLst>
              <a:ext uri="{FF2B5EF4-FFF2-40B4-BE49-F238E27FC236}">
                <a16:creationId xmlns:a16="http://schemas.microsoft.com/office/drawing/2014/main" id="{3EA4C115-ED13-720F-DF62-4D5DD82B4AF8}"/>
              </a:ext>
            </a:extLst>
          </p:cNvPr>
          <p:cNvCxnSpPr>
            <a:cxnSpLocks/>
          </p:cNvCxnSpPr>
          <p:nvPr/>
        </p:nvCxnSpPr>
        <p:spPr>
          <a:xfrm>
            <a:off x="1956619" y="3254478"/>
            <a:ext cx="8278761" cy="86032"/>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19D561B-C494-A45A-86F5-03BC696AE94A}"/>
              </a:ext>
            </a:extLst>
          </p:cNvPr>
          <p:cNvSpPr txBox="1"/>
          <p:nvPr/>
        </p:nvSpPr>
        <p:spPr>
          <a:xfrm>
            <a:off x="4336026" y="2885146"/>
            <a:ext cx="3716594" cy="369332"/>
          </a:xfrm>
          <a:prstGeom prst="rect">
            <a:avLst/>
          </a:prstGeom>
          <a:noFill/>
        </p:spPr>
        <p:txBody>
          <a:bodyPr wrap="square" rtlCol="0">
            <a:spAutoFit/>
          </a:bodyPr>
          <a:lstStyle/>
          <a:p>
            <a:r>
              <a:rPr lang="en-GB" dirty="0" err="1">
                <a:solidFill>
                  <a:schemeClr val="bg1"/>
                </a:solidFill>
              </a:rPr>
              <a:t>DarwinCore</a:t>
            </a:r>
            <a:r>
              <a:rPr lang="en-GB" dirty="0">
                <a:solidFill>
                  <a:schemeClr val="bg1"/>
                </a:solidFill>
              </a:rPr>
              <a:t> metadata standard</a:t>
            </a:r>
          </a:p>
        </p:txBody>
      </p:sp>
      <p:pic>
        <p:nvPicPr>
          <p:cNvPr id="11" name="Picture 10" descr="A logo with white letters&#10;&#10;Description automatically generated">
            <a:extLst>
              <a:ext uri="{FF2B5EF4-FFF2-40B4-BE49-F238E27FC236}">
                <a16:creationId xmlns:a16="http://schemas.microsoft.com/office/drawing/2014/main" id="{4F0EF1D0-8B02-D72C-29C5-59D7663B1B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362" y="4124550"/>
            <a:ext cx="2175642" cy="1101033"/>
          </a:xfrm>
          <a:prstGeom prst="rect">
            <a:avLst/>
          </a:prstGeom>
        </p:spPr>
      </p:pic>
      <p:cxnSp>
        <p:nvCxnSpPr>
          <p:cNvPr id="15" name="Straight Arrow Connector 14">
            <a:extLst>
              <a:ext uri="{FF2B5EF4-FFF2-40B4-BE49-F238E27FC236}">
                <a16:creationId xmlns:a16="http://schemas.microsoft.com/office/drawing/2014/main" id="{176872A0-F7B6-A534-F020-C9B299E97136}"/>
              </a:ext>
            </a:extLst>
          </p:cNvPr>
          <p:cNvCxnSpPr>
            <a:cxnSpLocks/>
          </p:cNvCxnSpPr>
          <p:nvPr/>
        </p:nvCxnSpPr>
        <p:spPr>
          <a:xfrm>
            <a:off x="1745225" y="6158794"/>
            <a:ext cx="8278761" cy="86032"/>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EB0CC0E-E551-F8B5-0197-FC9387568EA0}"/>
              </a:ext>
            </a:extLst>
          </p:cNvPr>
          <p:cNvSpPr txBox="1"/>
          <p:nvPr/>
        </p:nvSpPr>
        <p:spPr>
          <a:xfrm>
            <a:off x="4124632" y="5789462"/>
            <a:ext cx="3716594" cy="369332"/>
          </a:xfrm>
          <a:prstGeom prst="rect">
            <a:avLst/>
          </a:prstGeom>
          <a:noFill/>
        </p:spPr>
        <p:txBody>
          <a:bodyPr wrap="square" rtlCol="0">
            <a:spAutoFit/>
          </a:bodyPr>
          <a:lstStyle/>
          <a:p>
            <a:pPr algn="ctr"/>
            <a:r>
              <a:rPr lang="en-GB" dirty="0">
                <a:solidFill>
                  <a:schemeClr val="bg1"/>
                </a:solidFill>
              </a:rPr>
              <a:t>AudiovisualCore</a:t>
            </a:r>
          </a:p>
        </p:txBody>
      </p:sp>
      <p:sp>
        <p:nvSpPr>
          <p:cNvPr id="3" name="TextBox 2">
            <a:extLst>
              <a:ext uri="{FF2B5EF4-FFF2-40B4-BE49-F238E27FC236}">
                <a16:creationId xmlns:a16="http://schemas.microsoft.com/office/drawing/2014/main" id="{9C5F79F7-1A71-A00D-AC60-AF5BA7E731FB}"/>
              </a:ext>
            </a:extLst>
          </p:cNvPr>
          <p:cNvSpPr txBox="1"/>
          <p:nvPr/>
        </p:nvSpPr>
        <p:spPr>
          <a:xfrm>
            <a:off x="5309419" y="4124550"/>
            <a:ext cx="1347019" cy="1107996"/>
          </a:xfrm>
          <a:prstGeom prst="rect">
            <a:avLst/>
          </a:prstGeom>
          <a:noFill/>
        </p:spPr>
        <p:txBody>
          <a:bodyPr wrap="square" rtlCol="0">
            <a:spAutoFit/>
          </a:bodyPr>
          <a:lstStyle/>
          <a:p>
            <a:r>
              <a:rPr lang="en-GB" sz="6600" dirty="0">
                <a:solidFill>
                  <a:schemeClr val="bg1"/>
                </a:solidFill>
              </a:rPr>
              <a:t>?</a:t>
            </a:r>
          </a:p>
        </p:txBody>
      </p:sp>
      <p:sp>
        <p:nvSpPr>
          <p:cNvPr id="5" name="TextBox 4">
            <a:extLst>
              <a:ext uri="{FF2B5EF4-FFF2-40B4-BE49-F238E27FC236}">
                <a16:creationId xmlns:a16="http://schemas.microsoft.com/office/drawing/2014/main" id="{B7E4E03B-1400-345E-8456-EDD90B85D72D}"/>
              </a:ext>
            </a:extLst>
          </p:cNvPr>
          <p:cNvSpPr txBox="1"/>
          <p:nvPr/>
        </p:nvSpPr>
        <p:spPr>
          <a:xfrm>
            <a:off x="9453715" y="4195654"/>
            <a:ext cx="1347019" cy="1107996"/>
          </a:xfrm>
          <a:prstGeom prst="rect">
            <a:avLst/>
          </a:prstGeom>
          <a:noFill/>
        </p:spPr>
        <p:txBody>
          <a:bodyPr wrap="square" rtlCol="0">
            <a:spAutoFit/>
          </a:bodyPr>
          <a:lstStyle/>
          <a:p>
            <a:r>
              <a:rPr lang="en-GB" sz="6600" dirty="0">
                <a:solidFill>
                  <a:schemeClr val="bg1"/>
                </a:solidFill>
              </a:rPr>
              <a:t>?</a:t>
            </a:r>
          </a:p>
        </p:txBody>
      </p:sp>
    </p:spTree>
    <p:extLst>
      <p:ext uri="{BB962C8B-B14F-4D97-AF65-F5344CB8AC3E}">
        <p14:creationId xmlns:p14="http://schemas.microsoft.com/office/powerpoint/2010/main" val="13759397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991B7-A792-923E-276D-DAA7FBF5EA70}"/>
              </a:ext>
            </a:extLst>
          </p:cNvPr>
          <p:cNvSpPr>
            <a:spLocks noGrp="1"/>
          </p:cNvSpPr>
          <p:nvPr>
            <p:ph type="title"/>
          </p:nvPr>
        </p:nvSpPr>
        <p:spPr>
          <a:xfrm>
            <a:off x="88490" y="74632"/>
            <a:ext cx="11764800" cy="751872"/>
          </a:xfrm>
        </p:spPr>
        <p:txBody>
          <a:bodyPr/>
          <a:lstStyle/>
          <a:p>
            <a:pPr algn="l"/>
            <a:r>
              <a:rPr lang="en-GB" dirty="0">
                <a:solidFill>
                  <a:schemeClr val="bg1"/>
                </a:solidFill>
              </a:rPr>
              <a:t>Integration inspiration</a:t>
            </a:r>
          </a:p>
        </p:txBody>
      </p:sp>
      <p:pic>
        <p:nvPicPr>
          <p:cNvPr id="4" name="Picture 3" descr="A logo with white letters&#10;&#10;Description automatically generated">
            <a:extLst>
              <a:ext uri="{FF2B5EF4-FFF2-40B4-BE49-F238E27FC236}">
                <a16:creationId xmlns:a16="http://schemas.microsoft.com/office/drawing/2014/main" id="{22315EA5-5974-2D39-0DBE-01F6ACDBA9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756" y="1220234"/>
            <a:ext cx="2175642" cy="1101033"/>
          </a:xfrm>
          <a:prstGeom prst="rect">
            <a:avLst/>
          </a:prstGeom>
        </p:spPr>
      </p:pic>
      <p:pic>
        <p:nvPicPr>
          <p:cNvPr id="6" name="Picture 5" descr="A logo with blue and green text&#10;&#10;Description automatically generated">
            <a:extLst>
              <a:ext uri="{FF2B5EF4-FFF2-40B4-BE49-F238E27FC236}">
                <a16:creationId xmlns:a16="http://schemas.microsoft.com/office/drawing/2014/main" id="{7C6F573B-299F-0FE9-8067-ECD830A8D9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1409" y="1071061"/>
            <a:ext cx="2668303" cy="1399377"/>
          </a:xfrm>
          <a:prstGeom prst="rect">
            <a:avLst/>
          </a:prstGeom>
        </p:spPr>
      </p:pic>
      <p:pic>
        <p:nvPicPr>
          <p:cNvPr id="14" name="Picture 13" descr="A logo with green leaves on a black background&#10;&#10;Description automatically generated">
            <a:extLst>
              <a:ext uri="{FF2B5EF4-FFF2-40B4-BE49-F238E27FC236}">
                <a16:creationId xmlns:a16="http://schemas.microsoft.com/office/drawing/2014/main" id="{1DBC6B9A-6A82-C7FD-FCBF-0A0AB2738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6579" y="1071061"/>
            <a:ext cx="3267329" cy="1574853"/>
          </a:xfrm>
          <a:prstGeom prst="rect">
            <a:avLst/>
          </a:prstGeom>
          <a:solidFill>
            <a:schemeClr val="bg1"/>
          </a:solidFill>
        </p:spPr>
      </p:pic>
      <p:cxnSp>
        <p:nvCxnSpPr>
          <p:cNvPr id="7" name="Straight Arrow Connector 6">
            <a:extLst>
              <a:ext uri="{FF2B5EF4-FFF2-40B4-BE49-F238E27FC236}">
                <a16:creationId xmlns:a16="http://schemas.microsoft.com/office/drawing/2014/main" id="{3EA4C115-ED13-720F-DF62-4D5DD82B4AF8}"/>
              </a:ext>
            </a:extLst>
          </p:cNvPr>
          <p:cNvCxnSpPr>
            <a:cxnSpLocks/>
          </p:cNvCxnSpPr>
          <p:nvPr/>
        </p:nvCxnSpPr>
        <p:spPr>
          <a:xfrm>
            <a:off x="1956619" y="3254478"/>
            <a:ext cx="8278761" cy="86032"/>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19D561B-C494-A45A-86F5-03BC696AE94A}"/>
              </a:ext>
            </a:extLst>
          </p:cNvPr>
          <p:cNvSpPr txBox="1"/>
          <p:nvPr/>
        </p:nvSpPr>
        <p:spPr>
          <a:xfrm>
            <a:off x="4336026" y="2885146"/>
            <a:ext cx="3716594" cy="369332"/>
          </a:xfrm>
          <a:prstGeom prst="rect">
            <a:avLst/>
          </a:prstGeom>
          <a:noFill/>
        </p:spPr>
        <p:txBody>
          <a:bodyPr wrap="square" rtlCol="0">
            <a:spAutoFit/>
          </a:bodyPr>
          <a:lstStyle/>
          <a:p>
            <a:r>
              <a:rPr lang="en-GB" dirty="0" err="1">
                <a:solidFill>
                  <a:schemeClr val="bg1"/>
                </a:solidFill>
              </a:rPr>
              <a:t>DarwinCore</a:t>
            </a:r>
            <a:r>
              <a:rPr lang="en-GB" dirty="0">
                <a:solidFill>
                  <a:schemeClr val="bg1"/>
                </a:solidFill>
              </a:rPr>
              <a:t> metadata standard</a:t>
            </a:r>
          </a:p>
        </p:txBody>
      </p:sp>
      <p:pic>
        <p:nvPicPr>
          <p:cNvPr id="11" name="Picture 10" descr="A logo with white letters&#10;&#10;Description automatically generated">
            <a:extLst>
              <a:ext uri="{FF2B5EF4-FFF2-40B4-BE49-F238E27FC236}">
                <a16:creationId xmlns:a16="http://schemas.microsoft.com/office/drawing/2014/main" id="{4F0EF1D0-8B02-D72C-29C5-59D7663B1B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362" y="4124550"/>
            <a:ext cx="2175642" cy="1101033"/>
          </a:xfrm>
          <a:prstGeom prst="rect">
            <a:avLst/>
          </a:prstGeom>
        </p:spPr>
      </p:pic>
      <p:cxnSp>
        <p:nvCxnSpPr>
          <p:cNvPr id="15" name="Straight Arrow Connector 14">
            <a:extLst>
              <a:ext uri="{FF2B5EF4-FFF2-40B4-BE49-F238E27FC236}">
                <a16:creationId xmlns:a16="http://schemas.microsoft.com/office/drawing/2014/main" id="{176872A0-F7B6-A534-F020-C9B299E97136}"/>
              </a:ext>
            </a:extLst>
          </p:cNvPr>
          <p:cNvCxnSpPr>
            <a:cxnSpLocks/>
          </p:cNvCxnSpPr>
          <p:nvPr/>
        </p:nvCxnSpPr>
        <p:spPr>
          <a:xfrm>
            <a:off x="1745225" y="6158794"/>
            <a:ext cx="8278761" cy="86032"/>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EB0CC0E-E551-F8B5-0197-FC9387568EA0}"/>
              </a:ext>
            </a:extLst>
          </p:cNvPr>
          <p:cNvSpPr txBox="1"/>
          <p:nvPr/>
        </p:nvSpPr>
        <p:spPr>
          <a:xfrm>
            <a:off x="4124632" y="5789462"/>
            <a:ext cx="3716594" cy="369332"/>
          </a:xfrm>
          <a:prstGeom prst="rect">
            <a:avLst/>
          </a:prstGeom>
          <a:noFill/>
        </p:spPr>
        <p:txBody>
          <a:bodyPr wrap="square" rtlCol="0">
            <a:spAutoFit/>
          </a:bodyPr>
          <a:lstStyle/>
          <a:p>
            <a:pPr algn="ctr"/>
            <a:r>
              <a:rPr lang="en-GB" dirty="0">
                <a:solidFill>
                  <a:schemeClr val="bg1"/>
                </a:solidFill>
              </a:rPr>
              <a:t>AudiovisualCore</a:t>
            </a:r>
          </a:p>
        </p:txBody>
      </p:sp>
      <p:sp>
        <p:nvSpPr>
          <p:cNvPr id="3" name="TextBox 2">
            <a:extLst>
              <a:ext uri="{FF2B5EF4-FFF2-40B4-BE49-F238E27FC236}">
                <a16:creationId xmlns:a16="http://schemas.microsoft.com/office/drawing/2014/main" id="{9C5F79F7-1A71-A00D-AC60-AF5BA7E731FB}"/>
              </a:ext>
            </a:extLst>
          </p:cNvPr>
          <p:cNvSpPr txBox="1"/>
          <p:nvPr/>
        </p:nvSpPr>
        <p:spPr>
          <a:xfrm>
            <a:off x="4796784" y="4148365"/>
            <a:ext cx="2175642" cy="1077218"/>
          </a:xfrm>
          <a:prstGeom prst="rect">
            <a:avLst/>
          </a:prstGeom>
          <a:noFill/>
        </p:spPr>
        <p:txBody>
          <a:bodyPr wrap="square" rtlCol="0">
            <a:spAutoFit/>
          </a:bodyPr>
          <a:lstStyle/>
          <a:p>
            <a:r>
              <a:rPr lang="en-GB" sz="3200" dirty="0">
                <a:solidFill>
                  <a:schemeClr val="bg1"/>
                </a:solidFill>
              </a:rPr>
              <a:t>AWS Data </a:t>
            </a:r>
          </a:p>
          <a:p>
            <a:r>
              <a:rPr lang="en-GB" sz="3200" dirty="0">
                <a:solidFill>
                  <a:schemeClr val="bg1"/>
                </a:solidFill>
              </a:rPr>
              <a:t>Ecosystem</a:t>
            </a:r>
          </a:p>
        </p:txBody>
      </p:sp>
      <p:sp>
        <p:nvSpPr>
          <p:cNvPr id="5" name="TextBox 4">
            <a:extLst>
              <a:ext uri="{FF2B5EF4-FFF2-40B4-BE49-F238E27FC236}">
                <a16:creationId xmlns:a16="http://schemas.microsoft.com/office/drawing/2014/main" id="{B7E4E03B-1400-345E-8456-EDD90B85D72D}"/>
              </a:ext>
            </a:extLst>
          </p:cNvPr>
          <p:cNvSpPr txBox="1"/>
          <p:nvPr/>
        </p:nvSpPr>
        <p:spPr>
          <a:xfrm>
            <a:off x="9453715" y="4195654"/>
            <a:ext cx="1347019" cy="1107996"/>
          </a:xfrm>
          <a:prstGeom prst="rect">
            <a:avLst/>
          </a:prstGeom>
          <a:noFill/>
        </p:spPr>
        <p:txBody>
          <a:bodyPr wrap="square" rtlCol="0">
            <a:spAutoFit/>
          </a:bodyPr>
          <a:lstStyle/>
          <a:p>
            <a:r>
              <a:rPr lang="en-GB" sz="6600" dirty="0">
                <a:solidFill>
                  <a:schemeClr val="bg1"/>
                </a:solidFill>
              </a:rPr>
              <a:t>?</a:t>
            </a:r>
          </a:p>
        </p:txBody>
      </p:sp>
    </p:spTree>
    <p:extLst>
      <p:ext uri="{BB962C8B-B14F-4D97-AF65-F5344CB8AC3E}">
        <p14:creationId xmlns:p14="http://schemas.microsoft.com/office/powerpoint/2010/main" val="38530464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991B7-A792-923E-276D-DAA7FBF5EA70}"/>
              </a:ext>
            </a:extLst>
          </p:cNvPr>
          <p:cNvSpPr>
            <a:spLocks noGrp="1"/>
          </p:cNvSpPr>
          <p:nvPr>
            <p:ph type="title"/>
          </p:nvPr>
        </p:nvSpPr>
        <p:spPr>
          <a:xfrm>
            <a:off x="100529" y="76342"/>
            <a:ext cx="11764800" cy="751872"/>
          </a:xfrm>
        </p:spPr>
        <p:txBody>
          <a:bodyPr/>
          <a:lstStyle/>
          <a:p>
            <a:pPr algn="l"/>
            <a:r>
              <a:rPr lang="en-GB" dirty="0">
                <a:solidFill>
                  <a:schemeClr val="bg1"/>
                </a:solidFill>
              </a:rPr>
              <a:t>TDWG AudiovisualCore</a:t>
            </a:r>
          </a:p>
        </p:txBody>
      </p:sp>
      <p:sp>
        <p:nvSpPr>
          <p:cNvPr id="8" name="TextBox 7">
            <a:extLst>
              <a:ext uri="{FF2B5EF4-FFF2-40B4-BE49-F238E27FC236}">
                <a16:creationId xmlns:a16="http://schemas.microsoft.com/office/drawing/2014/main" id="{5B02252D-A304-03B9-E12E-0CEA2FAA0275}"/>
              </a:ext>
            </a:extLst>
          </p:cNvPr>
          <p:cNvSpPr txBox="1"/>
          <p:nvPr/>
        </p:nvSpPr>
        <p:spPr>
          <a:xfrm>
            <a:off x="344129" y="1366684"/>
            <a:ext cx="11110452" cy="317009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rPr>
              <a:t>Metadata standard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rPr>
              <a:t>Links to </a:t>
            </a:r>
            <a:r>
              <a:rPr kumimoji="0" lang="en-GB" sz="4000" b="0" i="0" u="none" strike="noStrike" kern="1200" cap="none" spc="0" normalizeH="0" baseline="0" noProof="0" dirty="0" err="1">
                <a:ln>
                  <a:noFill/>
                </a:ln>
                <a:solidFill>
                  <a:prstClr val="white"/>
                </a:solidFill>
                <a:effectLst/>
                <a:uLnTx/>
                <a:uFillTx/>
                <a:latin typeface="Arial" panose="020B0604020202020204"/>
                <a:ea typeface="+mn-ea"/>
                <a:cs typeface="+mn-cs"/>
              </a:rPr>
              <a:t>DarwinCore</a:t>
            </a:r>
            <a:r>
              <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rPr>
              <a:t> (widely used)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rPr>
              <a:t>Media (digital, also physical)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4000" dirty="0">
                <a:solidFill>
                  <a:prstClr val="white"/>
                </a:solidFill>
                <a:latin typeface="Arial" panose="020B0604020202020204"/>
              </a:rPr>
              <a:t>Recent audio/video expansion</a:t>
            </a:r>
            <a:endPar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rPr>
              <a:t>Regions of interest</a:t>
            </a:r>
          </a:p>
        </p:txBody>
      </p:sp>
    </p:spTree>
    <p:extLst>
      <p:ext uri="{BB962C8B-B14F-4D97-AF65-F5344CB8AC3E}">
        <p14:creationId xmlns:p14="http://schemas.microsoft.com/office/powerpoint/2010/main" val="7052059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991B7-A792-923E-276D-DAA7FBF5EA70}"/>
              </a:ext>
            </a:extLst>
          </p:cNvPr>
          <p:cNvSpPr>
            <a:spLocks noGrp="1"/>
          </p:cNvSpPr>
          <p:nvPr>
            <p:ph type="title"/>
          </p:nvPr>
        </p:nvSpPr>
        <p:spPr>
          <a:xfrm>
            <a:off x="100529" y="76342"/>
            <a:ext cx="11764800" cy="751872"/>
          </a:xfrm>
        </p:spPr>
        <p:txBody>
          <a:bodyPr/>
          <a:lstStyle/>
          <a:p>
            <a:pPr algn="l"/>
            <a:r>
              <a:rPr lang="en-GB" dirty="0">
                <a:solidFill>
                  <a:schemeClr val="bg1"/>
                </a:solidFill>
              </a:rPr>
              <a:t>TDWG AudiovisualCore</a:t>
            </a:r>
          </a:p>
        </p:txBody>
      </p:sp>
      <p:sp>
        <p:nvSpPr>
          <p:cNvPr id="8" name="TextBox 7">
            <a:extLst>
              <a:ext uri="{FF2B5EF4-FFF2-40B4-BE49-F238E27FC236}">
                <a16:creationId xmlns:a16="http://schemas.microsoft.com/office/drawing/2014/main" id="{5B02252D-A304-03B9-E12E-0CEA2FAA0275}"/>
              </a:ext>
            </a:extLst>
          </p:cNvPr>
          <p:cNvSpPr txBox="1"/>
          <p:nvPr/>
        </p:nvSpPr>
        <p:spPr>
          <a:xfrm>
            <a:off x="191729" y="1431782"/>
            <a:ext cx="11110452" cy="707886"/>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GB" sz="4000" dirty="0">
                <a:solidFill>
                  <a:prstClr val="white"/>
                </a:solidFill>
                <a:latin typeface="Arial" panose="020B0604020202020204"/>
              </a:rPr>
              <a:t>Maintenance Group</a:t>
            </a:r>
            <a:endPar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5F88C0D2-CB22-BA30-FEBC-2683527C0DED}"/>
              </a:ext>
            </a:extLst>
          </p:cNvPr>
          <p:cNvSpPr txBox="1"/>
          <p:nvPr/>
        </p:nvSpPr>
        <p:spPr>
          <a:xfrm>
            <a:off x="344129" y="2546592"/>
            <a:ext cx="11521200" cy="3693319"/>
          </a:xfrm>
          <a:prstGeom prst="rect">
            <a:avLst/>
          </a:prstGeom>
          <a:noFill/>
        </p:spPr>
        <p:txBody>
          <a:bodyPr wrap="square" rtlCol="0">
            <a:spAutoFit/>
          </a:bodyPr>
          <a:lstStyle/>
          <a:p>
            <a:r>
              <a:rPr lang="en-GB" dirty="0">
                <a:solidFill>
                  <a:schemeClr val="bg2"/>
                </a:solidFill>
              </a:rPr>
              <a:t>Ed Baker - Natural History Museum, London (Convener)</a:t>
            </a:r>
          </a:p>
          <a:p>
            <a:endParaRPr lang="en-GB" dirty="0">
              <a:solidFill>
                <a:schemeClr val="bg2"/>
              </a:solidFill>
            </a:endParaRPr>
          </a:p>
          <a:p>
            <a:r>
              <a:rPr lang="en-GB" dirty="0">
                <a:solidFill>
                  <a:schemeClr val="bg2"/>
                </a:solidFill>
              </a:rPr>
              <a:t>Steve Baskauf - Vanderbilt University Jean &amp; Alexander Heard Library</a:t>
            </a:r>
          </a:p>
          <a:p>
            <a:endParaRPr lang="en-GB" dirty="0">
              <a:solidFill>
                <a:schemeClr val="bg2"/>
              </a:solidFill>
            </a:endParaRPr>
          </a:p>
          <a:p>
            <a:r>
              <a:rPr lang="en-GB" dirty="0">
                <a:solidFill>
                  <a:schemeClr val="bg2"/>
                </a:solidFill>
              </a:rPr>
              <a:t>Douglas Boyer - Duke University &amp; </a:t>
            </a:r>
            <a:r>
              <a:rPr lang="en-GB" dirty="0" err="1">
                <a:solidFill>
                  <a:schemeClr val="bg2"/>
                </a:solidFill>
              </a:rPr>
              <a:t>MorphoSource</a:t>
            </a:r>
            <a:endParaRPr lang="en-GB" dirty="0">
              <a:solidFill>
                <a:schemeClr val="bg2"/>
              </a:solidFill>
            </a:endParaRPr>
          </a:p>
          <a:p>
            <a:endParaRPr lang="en-GB" dirty="0">
              <a:solidFill>
                <a:schemeClr val="bg2"/>
              </a:solidFill>
            </a:endParaRPr>
          </a:p>
          <a:p>
            <a:r>
              <a:rPr lang="en-GB" dirty="0">
                <a:solidFill>
                  <a:schemeClr val="bg2"/>
                </a:solidFill>
              </a:rPr>
              <a:t>Niels Klazenga - Royal Botanic Gardens Victoria</a:t>
            </a:r>
          </a:p>
          <a:p>
            <a:endParaRPr lang="en-GB" dirty="0">
              <a:solidFill>
                <a:schemeClr val="bg2"/>
              </a:solidFill>
            </a:endParaRPr>
          </a:p>
          <a:p>
            <a:r>
              <a:rPr lang="en-GB" dirty="0">
                <a:solidFill>
                  <a:schemeClr val="bg2"/>
                </a:solidFill>
              </a:rPr>
              <a:t>Rebecca Snyder - Smithsonian Institution, National Museum of Natural History</a:t>
            </a:r>
          </a:p>
          <a:p>
            <a:endParaRPr lang="en-GB" dirty="0">
              <a:solidFill>
                <a:schemeClr val="bg2"/>
              </a:solidFill>
            </a:endParaRPr>
          </a:p>
          <a:p>
            <a:r>
              <a:rPr lang="en-GB" dirty="0">
                <a:solidFill>
                  <a:schemeClr val="bg2"/>
                </a:solidFill>
              </a:rPr>
              <a:t>Dan Stowell - Tilburg University and Naturalis Biodiversity Centre</a:t>
            </a:r>
          </a:p>
          <a:p>
            <a:endParaRPr lang="en-GB" dirty="0">
              <a:solidFill>
                <a:schemeClr val="bg2"/>
              </a:solidFill>
            </a:endParaRPr>
          </a:p>
          <a:p>
            <a:r>
              <a:rPr lang="en-GB" dirty="0">
                <a:solidFill>
                  <a:schemeClr val="bg2"/>
                </a:solidFill>
              </a:rPr>
              <a:t>Kate Webbink - Field Museum of Natural History</a:t>
            </a:r>
          </a:p>
        </p:txBody>
      </p:sp>
    </p:spTree>
    <p:extLst>
      <p:ext uri="{BB962C8B-B14F-4D97-AF65-F5344CB8AC3E}">
        <p14:creationId xmlns:p14="http://schemas.microsoft.com/office/powerpoint/2010/main" val="33964510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991B7-A792-923E-276D-DAA7FBF5EA70}"/>
              </a:ext>
            </a:extLst>
          </p:cNvPr>
          <p:cNvSpPr>
            <a:spLocks noGrp="1"/>
          </p:cNvSpPr>
          <p:nvPr>
            <p:ph type="title"/>
          </p:nvPr>
        </p:nvSpPr>
        <p:spPr>
          <a:xfrm>
            <a:off x="100529" y="76342"/>
            <a:ext cx="11764800" cy="751872"/>
          </a:xfrm>
        </p:spPr>
        <p:txBody>
          <a:bodyPr/>
          <a:lstStyle/>
          <a:p>
            <a:pPr algn="l"/>
            <a:r>
              <a:rPr lang="en-GB" dirty="0">
                <a:solidFill>
                  <a:schemeClr val="bg1"/>
                </a:solidFill>
              </a:rPr>
              <a:t>TDWG AudiovisualCore</a:t>
            </a:r>
          </a:p>
        </p:txBody>
      </p:sp>
      <p:sp>
        <p:nvSpPr>
          <p:cNvPr id="8" name="TextBox 7">
            <a:extLst>
              <a:ext uri="{FF2B5EF4-FFF2-40B4-BE49-F238E27FC236}">
                <a16:creationId xmlns:a16="http://schemas.microsoft.com/office/drawing/2014/main" id="{5B02252D-A304-03B9-E12E-0CEA2FAA0275}"/>
              </a:ext>
            </a:extLst>
          </p:cNvPr>
          <p:cNvSpPr txBox="1"/>
          <p:nvPr/>
        </p:nvSpPr>
        <p:spPr>
          <a:xfrm>
            <a:off x="191729" y="1431782"/>
            <a:ext cx="11110452" cy="707886"/>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GB" sz="4000" dirty="0">
                <a:solidFill>
                  <a:prstClr val="white"/>
                </a:solidFill>
                <a:latin typeface="Arial" panose="020B0604020202020204"/>
              </a:rPr>
              <a:t>Maintenance Group</a:t>
            </a:r>
            <a:endPar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5F88C0D2-CB22-BA30-FEBC-2683527C0DED}"/>
              </a:ext>
            </a:extLst>
          </p:cNvPr>
          <p:cNvSpPr txBox="1"/>
          <p:nvPr/>
        </p:nvSpPr>
        <p:spPr>
          <a:xfrm>
            <a:off x="344129" y="2546592"/>
            <a:ext cx="11521200" cy="3693319"/>
          </a:xfrm>
          <a:prstGeom prst="rect">
            <a:avLst/>
          </a:prstGeom>
          <a:noFill/>
        </p:spPr>
        <p:txBody>
          <a:bodyPr wrap="square" rtlCol="0">
            <a:spAutoFit/>
          </a:bodyPr>
          <a:lstStyle/>
          <a:p>
            <a:r>
              <a:rPr lang="en-GB" dirty="0">
                <a:solidFill>
                  <a:schemeClr val="accent6">
                    <a:lumMod val="60000"/>
                    <a:lumOff val="40000"/>
                  </a:schemeClr>
                </a:solidFill>
              </a:rPr>
              <a:t>Ed Baker - Natural History Museum, London (Convener)</a:t>
            </a:r>
          </a:p>
          <a:p>
            <a:endParaRPr lang="en-GB" dirty="0">
              <a:solidFill>
                <a:schemeClr val="bg2"/>
              </a:solidFill>
            </a:endParaRPr>
          </a:p>
          <a:p>
            <a:r>
              <a:rPr lang="en-GB" dirty="0">
                <a:solidFill>
                  <a:schemeClr val="bg2"/>
                </a:solidFill>
              </a:rPr>
              <a:t>Steve Baskauf - Vanderbilt University Jean &amp; Alexander Heard Library</a:t>
            </a:r>
          </a:p>
          <a:p>
            <a:endParaRPr lang="en-GB" dirty="0">
              <a:solidFill>
                <a:schemeClr val="bg2"/>
              </a:solidFill>
            </a:endParaRPr>
          </a:p>
          <a:p>
            <a:r>
              <a:rPr lang="en-GB" dirty="0">
                <a:solidFill>
                  <a:schemeClr val="bg2"/>
                </a:solidFill>
              </a:rPr>
              <a:t>Douglas Boyer - Duke University &amp; </a:t>
            </a:r>
            <a:r>
              <a:rPr lang="en-GB" dirty="0" err="1">
                <a:solidFill>
                  <a:schemeClr val="bg2"/>
                </a:solidFill>
              </a:rPr>
              <a:t>MorphoSource</a:t>
            </a:r>
            <a:endParaRPr lang="en-GB" dirty="0">
              <a:solidFill>
                <a:schemeClr val="bg2"/>
              </a:solidFill>
            </a:endParaRPr>
          </a:p>
          <a:p>
            <a:endParaRPr lang="en-GB" dirty="0">
              <a:solidFill>
                <a:schemeClr val="bg2"/>
              </a:solidFill>
            </a:endParaRPr>
          </a:p>
          <a:p>
            <a:r>
              <a:rPr lang="en-GB" dirty="0">
                <a:solidFill>
                  <a:schemeClr val="bg2"/>
                </a:solidFill>
              </a:rPr>
              <a:t>Niels Klazenga - Royal Botanic Gardens Victoria</a:t>
            </a:r>
          </a:p>
          <a:p>
            <a:endParaRPr lang="en-GB" dirty="0">
              <a:solidFill>
                <a:schemeClr val="bg2"/>
              </a:solidFill>
            </a:endParaRPr>
          </a:p>
          <a:p>
            <a:r>
              <a:rPr lang="en-GB" dirty="0">
                <a:solidFill>
                  <a:schemeClr val="bg2"/>
                </a:solidFill>
              </a:rPr>
              <a:t>Rebecca Snyder - Smithsonian Institution, National Museum of Natural History</a:t>
            </a:r>
          </a:p>
          <a:p>
            <a:endParaRPr lang="en-GB" dirty="0">
              <a:solidFill>
                <a:schemeClr val="bg2"/>
              </a:solidFill>
            </a:endParaRPr>
          </a:p>
          <a:p>
            <a:r>
              <a:rPr lang="en-GB" dirty="0">
                <a:solidFill>
                  <a:schemeClr val="accent6">
                    <a:lumMod val="60000"/>
                    <a:lumOff val="40000"/>
                  </a:schemeClr>
                </a:solidFill>
              </a:rPr>
              <a:t>Dan Stowell - Tilburg University and Naturalis Biodiversity Centre</a:t>
            </a:r>
          </a:p>
          <a:p>
            <a:endParaRPr lang="en-GB" dirty="0">
              <a:solidFill>
                <a:schemeClr val="bg2"/>
              </a:solidFill>
            </a:endParaRPr>
          </a:p>
          <a:p>
            <a:r>
              <a:rPr lang="en-GB" dirty="0">
                <a:solidFill>
                  <a:schemeClr val="bg2"/>
                </a:solidFill>
              </a:rPr>
              <a:t>Kate Webbink - Field Museum of Natural History</a:t>
            </a:r>
          </a:p>
        </p:txBody>
      </p:sp>
    </p:spTree>
    <p:extLst>
      <p:ext uri="{BB962C8B-B14F-4D97-AF65-F5344CB8AC3E}">
        <p14:creationId xmlns:p14="http://schemas.microsoft.com/office/powerpoint/2010/main" val="16207324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991B7-A792-923E-276D-DAA7FBF5EA70}"/>
              </a:ext>
            </a:extLst>
          </p:cNvPr>
          <p:cNvSpPr>
            <a:spLocks noGrp="1"/>
          </p:cNvSpPr>
          <p:nvPr>
            <p:ph type="title"/>
          </p:nvPr>
        </p:nvSpPr>
        <p:spPr>
          <a:xfrm>
            <a:off x="100529" y="76342"/>
            <a:ext cx="11764800" cy="751872"/>
          </a:xfrm>
        </p:spPr>
        <p:txBody>
          <a:bodyPr/>
          <a:lstStyle/>
          <a:p>
            <a:pPr algn="l"/>
            <a:r>
              <a:rPr lang="en-GB" dirty="0">
                <a:solidFill>
                  <a:schemeClr val="bg1"/>
                </a:solidFill>
              </a:rPr>
              <a:t>TDWG AudiovisualCore</a:t>
            </a:r>
          </a:p>
        </p:txBody>
      </p:sp>
      <p:pic>
        <p:nvPicPr>
          <p:cNvPr id="4" name="Picture 3" descr="A round button with a cat and text&#10;&#10;Description automatically generated">
            <a:extLst>
              <a:ext uri="{FF2B5EF4-FFF2-40B4-BE49-F238E27FC236}">
                <a16:creationId xmlns:a16="http://schemas.microsoft.com/office/drawing/2014/main" id="{0E84C151-FA31-98F6-CE00-245B011E75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707" y="2500238"/>
            <a:ext cx="6486898" cy="2991077"/>
          </a:xfrm>
          <a:prstGeom prst="rect">
            <a:avLst/>
          </a:prstGeom>
        </p:spPr>
      </p:pic>
      <p:sp>
        <p:nvSpPr>
          <p:cNvPr id="10" name="TextBox 9">
            <a:extLst>
              <a:ext uri="{FF2B5EF4-FFF2-40B4-BE49-F238E27FC236}">
                <a16:creationId xmlns:a16="http://schemas.microsoft.com/office/drawing/2014/main" id="{CE963432-5200-479E-A884-A60830E7A9BB}"/>
              </a:ext>
            </a:extLst>
          </p:cNvPr>
          <p:cNvSpPr txBox="1"/>
          <p:nvPr/>
        </p:nvSpPr>
        <p:spPr>
          <a:xfrm>
            <a:off x="174706" y="5491315"/>
            <a:ext cx="6486899" cy="707886"/>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rPr>
              <a:t>2</a:t>
            </a:r>
            <a:r>
              <a:rPr kumimoji="0" lang="en-GB" sz="4000" b="0" i="0" u="none" strike="noStrike" kern="1200" cap="none" spc="0" normalizeH="0" baseline="30000" noProof="0" dirty="0">
                <a:ln>
                  <a:noFill/>
                </a:ln>
                <a:solidFill>
                  <a:prstClr val="white"/>
                </a:solidFill>
                <a:effectLst/>
                <a:uLnTx/>
                <a:uFillTx/>
                <a:latin typeface="Arial" panose="020B0604020202020204"/>
                <a:ea typeface="+mn-ea"/>
                <a:cs typeface="+mn-cs"/>
              </a:rPr>
              <a:t>nd</a:t>
            </a:r>
            <a:r>
              <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rPr>
              <a:t>-6</a:t>
            </a:r>
            <a:r>
              <a:rPr kumimoji="0" lang="en-GB" sz="4000" b="0" i="0" u="none" strike="noStrike" kern="1200" cap="none" spc="0" normalizeH="0" baseline="30000" noProof="0" dirty="0">
                <a:ln>
                  <a:noFill/>
                </a:ln>
                <a:solidFill>
                  <a:prstClr val="white"/>
                </a:solidFill>
                <a:effectLst/>
                <a:uLnTx/>
                <a:uFillTx/>
                <a:latin typeface="Arial" panose="020B0604020202020204"/>
                <a:ea typeface="+mn-ea"/>
                <a:cs typeface="+mn-cs"/>
              </a:rPr>
              <a:t>th</a:t>
            </a:r>
            <a:r>
              <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rPr>
              <a:t> September</a:t>
            </a:r>
          </a:p>
        </p:txBody>
      </p:sp>
      <p:sp>
        <p:nvSpPr>
          <p:cNvPr id="3" name="TextBox 2">
            <a:extLst>
              <a:ext uri="{FF2B5EF4-FFF2-40B4-BE49-F238E27FC236}">
                <a16:creationId xmlns:a16="http://schemas.microsoft.com/office/drawing/2014/main" id="{35C85E04-DF3A-0F1D-7E5E-99FA54BD71E9}"/>
              </a:ext>
            </a:extLst>
          </p:cNvPr>
          <p:cNvSpPr txBox="1"/>
          <p:nvPr/>
        </p:nvSpPr>
        <p:spPr>
          <a:xfrm>
            <a:off x="100529" y="1084466"/>
            <a:ext cx="11904658" cy="707886"/>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rPr>
              <a:t>github.com/</a:t>
            </a:r>
            <a:r>
              <a:rPr kumimoji="0" lang="en-GB" sz="4000" b="0" i="0" u="none" strike="noStrike" kern="1200" cap="none" spc="0" normalizeH="0" baseline="0" noProof="0" dirty="0" err="1">
                <a:ln>
                  <a:noFill/>
                </a:ln>
                <a:solidFill>
                  <a:prstClr val="white"/>
                </a:solidFill>
                <a:effectLst/>
                <a:uLnTx/>
                <a:uFillTx/>
                <a:latin typeface="Arial" panose="020B0604020202020204"/>
                <a:ea typeface="+mn-ea"/>
                <a:cs typeface="+mn-cs"/>
              </a:rPr>
              <a:t>tdwg</a:t>
            </a:r>
            <a:r>
              <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rPr>
              <a:t>/ac</a:t>
            </a:r>
          </a:p>
        </p:txBody>
      </p:sp>
    </p:spTree>
    <p:extLst>
      <p:ext uri="{BB962C8B-B14F-4D97-AF65-F5344CB8AC3E}">
        <p14:creationId xmlns:p14="http://schemas.microsoft.com/office/powerpoint/2010/main" val="18557067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991B7-A792-923E-276D-DAA7FBF5EA70}"/>
              </a:ext>
            </a:extLst>
          </p:cNvPr>
          <p:cNvSpPr>
            <a:spLocks noGrp="1"/>
          </p:cNvSpPr>
          <p:nvPr>
            <p:ph type="title"/>
          </p:nvPr>
        </p:nvSpPr>
        <p:spPr>
          <a:xfrm>
            <a:off x="100529" y="76342"/>
            <a:ext cx="11764800" cy="751872"/>
          </a:xfrm>
        </p:spPr>
        <p:txBody>
          <a:bodyPr/>
          <a:lstStyle/>
          <a:p>
            <a:pPr algn="l"/>
            <a:r>
              <a:rPr lang="en-GB" dirty="0">
                <a:solidFill>
                  <a:schemeClr val="bg1"/>
                </a:solidFill>
              </a:rPr>
              <a:t>TDWG AudiovisualCore</a:t>
            </a:r>
          </a:p>
        </p:txBody>
      </p:sp>
      <p:sp>
        <p:nvSpPr>
          <p:cNvPr id="3" name="TextBox 2">
            <a:extLst>
              <a:ext uri="{FF2B5EF4-FFF2-40B4-BE49-F238E27FC236}">
                <a16:creationId xmlns:a16="http://schemas.microsoft.com/office/drawing/2014/main" id="{35C85E04-DF3A-0F1D-7E5E-99FA54BD71E9}"/>
              </a:ext>
            </a:extLst>
          </p:cNvPr>
          <p:cNvSpPr txBox="1"/>
          <p:nvPr/>
        </p:nvSpPr>
        <p:spPr>
          <a:xfrm>
            <a:off x="100529" y="1084466"/>
            <a:ext cx="11904658" cy="707886"/>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rPr>
              <a:t>github.com/</a:t>
            </a:r>
            <a:r>
              <a:rPr kumimoji="0" lang="en-GB" sz="4000" b="0" i="0" u="none" strike="noStrike" kern="1200" cap="none" spc="0" normalizeH="0" baseline="0" noProof="0" dirty="0" err="1">
                <a:ln>
                  <a:noFill/>
                </a:ln>
                <a:solidFill>
                  <a:prstClr val="white"/>
                </a:solidFill>
                <a:effectLst/>
                <a:uLnTx/>
                <a:uFillTx/>
                <a:latin typeface="Arial" panose="020B0604020202020204"/>
                <a:ea typeface="+mn-ea"/>
                <a:cs typeface="+mn-cs"/>
              </a:rPr>
              <a:t>tdwg</a:t>
            </a:r>
            <a:r>
              <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rPr>
              <a:t>/ac</a:t>
            </a:r>
          </a:p>
        </p:txBody>
      </p:sp>
    </p:spTree>
    <p:extLst>
      <p:ext uri="{BB962C8B-B14F-4D97-AF65-F5344CB8AC3E}">
        <p14:creationId xmlns:p14="http://schemas.microsoft.com/office/powerpoint/2010/main" val="2127001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D43FE-0892-0AE3-8EA8-57433E078D45}"/>
              </a:ext>
            </a:extLst>
          </p:cNvPr>
          <p:cNvSpPr>
            <a:spLocks noGrp="1"/>
          </p:cNvSpPr>
          <p:nvPr>
            <p:ph type="title"/>
          </p:nvPr>
        </p:nvSpPr>
        <p:spPr>
          <a:xfrm>
            <a:off x="114078" y="546581"/>
            <a:ext cx="11764800" cy="751872"/>
          </a:xfrm>
        </p:spPr>
        <p:txBody>
          <a:bodyPr/>
          <a:lstStyle/>
          <a:p>
            <a:r>
              <a:rPr lang="en-GB" dirty="0"/>
              <a:t>Why museums?</a:t>
            </a:r>
          </a:p>
        </p:txBody>
      </p:sp>
      <p:sp>
        <p:nvSpPr>
          <p:cNvPr id="3" name="Footer Placeholder 2">
            <a:extLst>
              <a:ext uri="{FF2B5EF4-FFF2-40B4-BE49-F238E27FC236}">
                <a16:creationId xmlns:a16="http://schemas.microsoft.com/office/drawing/2014/main" id="{88F6B3E8-A647-F299-73E9-566B8CDA699F}"/>
              </a:ext>
            </a:extLst>
          </p:cNvPr>
          <p:cNvSpPr>
            <a:spLocks noGrp="1"/>
          </p:cNvSpPr>
          <p:nvPr>
            <p:ph type="ftr" sz="quarter" idx="3"/>
          </p:nvPr>
        </p:nvSpPr>
        <p:spPr/>
        <p:txBody>
          <a:bodyPr/>
          <a:lstStyle/>
          <a:p>
            <a:r>
              <a:rPr lang="en-GB"/>
              <a:t>NHM Update January 2024</a:t>
            </a:r>
          </a:p>
        </p:txBody>
      </p:sp>
    </p:spTree>
    <p:extLst>
      <p:ext uri="{BB962C8B-B14F-4D97-AF65-F5344CB8AC3E}">
        <p14:creationId xmlns:p14="http://schemas.microsoft.com/office/powerpoint/2010/main" val="35187558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991B7-A792-923E-276D-DAA7FBF5EA70}"/>
              </a:ext>
            </a:extLst>
          </p:cNvPr>
          <p:cNvSpPr>
            <a:spLocks noGrp="1"/>
          </p:cNvSpPr>
          <p:nvPr>
            <p:ph type="title"/>
          </p:nvPr>
        </p:nvSpPr>
        <p:spPr>
          <a:xfrm>
            <a:off x="100529" y="76342"/>
            <a:ext cx="11764800" cy="751872"/>
          </a:xfrm>
        </p:spPr>
        <p:txBody>
          <a:bodyPr/>
          <a:lstStyle/>
          <a:p>
            <a:pPr algn="l"/>
            <a:r>
              <a:rPr lang="en-GB" dirty="0">
                <a:solidFill>
                  <a:schemeClr val="bg1"/>
                </a:solidFill>
              </a:rPr>
              <a:t>TDWG AudiovisualCore</a:t>
            </a:r>
          </a:p>
        </p:txBody>
      </p:sp>
      <p:pic>
        <p:nvPicPr>
          <p:cNvPr id="4" name="Picture 3" descr="A round button with a cat and text&#10;&#10;Description automatically generated">
            <a:extLst>
              <a:ext uri="{FF2B5EF4-FFF2-40B4-BE49-F238E27FC236}">
                <a16:creationId xmlns:a16="http://schemas.microsoft.com/office/drawing/2014/main" id="{0E84C151-FA31-98F6-CE00-245B011E75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707" y="2500238"/>
            <a:ext cx="6486898" cy="2991077"/>
          </a:xfrm>
          <a:prstGeom prst="rect">
            <a:avLst/>
          </a:prstGeom>
        </p:spPr>
      </p:pic>
      <p:pic>
        <p:nvPicPr>
          <p:cNvPr id="5" name="Picture 4" descr="A person wearing glasses and a jacket&#10;&#10;Description automatically generated">
            <a:extLst>
              <a:ext uri="{FF2B5EF4-FFF2-40B4-BE49-F238E27FC236}">
                <a16:creationId xmlns:a16="http://schemas.microsoft.com/office/drawing/2014/main" id="{E5FE59A2-2DCC-1AC3-089F-6A0D1B20E36D}"/>
              </a:ext>
            </a:extLst>
          </p:cNvPr>
          <p:cNvPicPr>
            <a:picLocks noChangeAspect="1"/>
          </p:cNvPicPr>
          <p:nvPr/>
        </p:nvPicPr>
        <p:blipFill rotWithShape="1">
          <a:blip r:embed="rId3">
            <a:extLst>
              <a:ext uri="{28A0092B-C50C-407E-A947-70E740481C1C}">
                <a14:useLocalDpi xmlns:a14="http://schemas.microsoft.com/office/drawing/2010/main" val="0"/>
              </a:ext>
            </a:extLst>
          </a:blip>
          <a:srcRect b="17964"/>
          <a:stretch/>
        </p:blipFill>
        <p:spPr>
          <a:xfrm>
            <a:off x="8380273" y="2500239"/>
            <a:ext cx="3637020" cy="2991076"/>
          </a:xfrm>
          <a:prstGeom prst="rect">
            <a:avLst/>
          </a:prstGeom>
        </p:spPr>
      </p:pic>
      <p:pic>
        <p:nvPicPr>
          <p:cNvPr id="9" name="Picture 8" descr="A person with curly hair and beard smiling&#10;&#10;Description automatically generated">
            <a:extLst>
              <a:ext uri="{FF2B5EF4-FFF2-40B4-BE49-F238E27FC236}">
                <a16:creationId xmlns:a16="http://schemas.microsoft.com/office/drawing/2014/main" id="{B370DC18-C63B-F5B6-2A61-3FD87F1E4C53}"/>
              </a:ext>
            </a:extLst>
          </p:cNvPr>
          <p:cNvPicPr>
            <a:picLocks noChangeAspect="1"/>
          </p:cNvPicPr>
          <p:nvPr/>
        </p:nvPicPr>
        <p:blipFill rotWithShape="1">
          <a:blip r:embed="rId4">
            <a:extLst>
              <a:ext uri="{28A0092B-C50C-407E-A947-70E740481C1C}">
                <a14:useLocalDpi xmlns:a14="http://schemas.microsoft.com/office/drawing/2010/main" val="0"/>
              </a:ext>
            </a:extLst>
          </a:blip>
          <a:srcRect r="16901"/>
          <a:stretch/>
        </p:blipFill>
        <p:spPr>
          <a:xfrm rot="5400000">
            <a:off x="6658012" y="2645993"/>
            <a:ext cx="2991076" cy="2699569"/>
          </a:xfrm>
          <a:prstGeom prst="rect">
            <a:avLst/>
          </a:prstGeom>
        </p:spPr>
      </p:pic>
      <p:sp>
        <p:nvSpPr>
          <p:cNvPr id="3" name="TextBox 2">
            <a:extLst>
              <a:ext uri="{FF2B5EF4-FFF2-40B4-BE49-F238E27FC236}">
                <a16:creationId xmlns:a16="http://schemas.microsoft.com/office/drawing/2014/main" id="{1C4BF644-5257-CD9A-A7EC-44F85C3BF8B8}"/>
              </a:ext>
            </a:extLst>
          </p:cNvPr>
          <p:cNvSpPr txBox="1"/>
          <p:nvPr/>
        </p:nvSpPr>
        <p:spPr>
          <a:xfrm>
            <a:off x="174706" y="5491315"/>
            <a:ext cx="6486899" cy="707886"/>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rPr>
              <a:t>2</a:t>
            </a:r>
            <a:r>
              <a:rPr kumimoji="0" lang="en-GB" sz="4000" b="0" i="0" u="none" strike="noStrike" kern="1200" cap="none" spc="0" normalizeH="0" baseline="30000" noProof="0" dirty="0">
                <a:ln>
                  <a:noFill/>
                </a:ln>
                <a:solidFill>
                  <a:prstClr val="white"/>
                </a:solidFill>
                <a:effectLst/>
                <a:uLnTx/>
                <a:uFillTx/>
                <a:latin typeface="Arial" panose="020B0604020202020204"/>
                <a:ea typeface="+mn-ea"/>
                <a:cs typeface="+mn-cs"/>
              </a:rPr>
              <a:t>nd</a:t>
            </a:r>
            <a:r>
              <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rPr>
              <a:t>-6</a:t>
            </a:r>
            <a:r>
              <a:rPr kumimoji="0" lang="en-GB" sz="4000" b="0" i="0" u="none" strike="noStrike" kern="1200" cap="none" spc="0" normalizeH="0" baseline="30000" noProof="0" dirty="0">
                <a:ln>
                  <a:noFill/>
                </a:ln>
                <a:solidFill>
                  <a:prstClr val="white"/>
                </a:solidFill>
                <a:effectLst/>
                <a:uLnTx/>
                <a:uFillTx/>
                <a:latin typeface="Arial" panose="020B0604020202020204"/>
                <a:ea typeface="+mn-ea"/>
                <a:cs typeface="+mn-cs"/>
              </a:rPr>
              <a:t>th</a:t>
            </a:r>
            <a:r>
              <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rPr>
              <a:t> September</a:t>
            </a:r>
          </a:p>
        </p:txBody>
      </p:sp>
      <p:sp>
        <p:nvSpPr>
          <p:cNvPr id="6" name="TextBox 5">
            <a:extLst>
              <a:ext uri="{FF2B5EF4-FFF2-40B4-BE49-F238E27FC236}">
                <a16:creationId xmlns:a16="http://schemas.microsoft.com/office/drawing/2014/main" id="{163B9A83-3FC1-F809-FD03-9A8C9185EE4E}"/>
              </a:ext>
            </a:extLst>
          </p:cNvPr>
          <p:cNvSpPr txBox="1"/>
          <p:nvPr/>
        </p:nvSpPr>
        <p:spPr>
          <a:xfrm>
            <a:off x="6803764" y="5461781"/>
            <a:ext cx="5213529" cy="707886"/>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rPr>
              <a:t>Afterwards</a:t>
            </a:r>
          </a:p>
        </p:txBody>
      </p:sp>
      <p:sp>
        <p:nvSpPr>
          <p:cNvPr id="7" name="TextBox 6">
            <a:extLst>
              <a:ext uri="{FF2B5EF4-FFF2-40B4-BE49-F238E27FC236}">
                <a16:creationId xmlns:a16="http://schemas.microsoft.com/office/drawing/2014/main" id="{5A66898F-D0DA-793B-832B-F9D6A55E998C}"/>
              </a:ext>
            </a:extLst>
          </p:cNvPr>
          <p:cNvSpPr txBox="1"/>
          <p:nvPr/>
        </p:nvSpPr>
        <p:spPr>
          <a:xfrm>
            <a:off x="100529" y="1084466"/>
            <a:ext cx="11904658" cy="707886"/>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rPr>
              <a:t>github.com/</a:t>
            </a:r>
            <a:r>
              <a:rPr kumimoji="0" lang="en-GB" sz="4000" b="0" i="0" u="none" strike="noStrike" kern="1200" cap="none" spc="0" normalizeH="0" baseline="0" noProof="0" dirty="0" err="1">
                <a:ln>
                  <a:noFill/>
                </a:ln>
                <a:solidFill>
                  <a:prstClr val="white"/>
                </a:solidFill>
                <a:effectLst/>
                <a:uLnTx/>
                <a:uFillTx/>
                <a:latin typeface="Arial" panose="020B0604020202020204"/>
                <a:ea typeface="+mn-ea"/>
                <a:cs typeface="+mn-cs"/>
              </a:rPr>
              <a:t>tdwg</a:t>
            </a:r>
            <a:r>
              <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rPr>
              <a:t>/ac</a:t>
            </a:r>
          </a:p>
        </p:txBody>
      </p:sp>
    </p:spTree>
    <p:extLst>
      <p:ext uri="{BB962C8B-B14F-4D97-AF65-F5344CB8AC3E}">
        <p14:creationId xmlns:p14="http://schemas.microsoft.com/office/powerpoint/2010/main" val="14836924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991B7-A792-923E-276D-DAA7FBF5EA70}"/>
              </a:ext>
            </a:extLst>
          </p:cNvPr>
          <p:cNvSpPr>
            <a:spLocks noGrp="1"/>
          </p:cNvSpPr>
          <p:nvPr>
            <p:ph type="title"/>
          </p:nvPr>
        </p:nvSpPr>
        <p:spPr>
          <a:xfrm>
            <a:off x="0" y="61298"/>
            <a:ext cx="11764800" cy="751872"/>
          </a:xfrm>
        </p:spPr>
        <p:txBody>
          <a:bodyPr/>
          <a:lstStyle/>
          <a:p>
            <a:pPr algn="l"/>
            <a:r>
              <a:rPr lang="en-GB" dirty="0">
                <a:solidFill>
                  <a:schemeClr val="bg1"/>
                </a:solidFill>
              </a:rPr>
              <a:t>Data Ecosystem</a:t>
            </a:r>
          </a:p>
        </p:txBody>
      </p:sp>
      <p:pic>
        <p:nvPicPr>
          <p:cNvPr id="3" name="Picture 2">
            <a:extLst>
              <a:ext uri="{FF2B5EF4-FFF2-40B4-BE49-F238E27FC236}">
                <a16:creationId xmlns:a16="http://schemas.microsoft.com/office/drawing/2014/main" id="{21BCFA56-181C-7028-8BED-BFA08A27CA7E}"/>
              </a:ext>
            </a:extLst>
          </p:cNvPr>
          <p:cNvPicPr>
            <a:picLocks noChangeAspect="1"/>
          </p:cNvPicPr>
          <p:nvPr/>
        </p:nvPicPr>
        <p:blipFill>
          <a:blip r:embed="rId2">
            <a:duotone>
              <a:schemeClr val="accent1">
                <a:shade val="45000"/>
                <a:satMod val="135000"/>
              </a:schemeClr>
              <a:prstClr val="white"/>
            </a:duotone>
            <a:lum bright="-20000" contrast="40000"/>
            <a:extLst>
              <a:ext uri="{28A0092B-C50C-407E-A947-70E740481C1C}">
                <a14:useLocalDpi xmlns:a14="http://schemas.microsoft.com/office/drawing/2010/main" val="0"/>
              </a:ext>
            </a:extLst>
          </a:blip>
          <a:stretch>
            <a:fillRect/>
          </a:stretch>
        </p:blipFill>
        <p:spPr>
          <a:xfrm>
            <a:off x="1385887" y="1171575"/>
            <a:ext cx="9420225" cy="5082055"/>
          </a:xfrm>
          <a:prstGeom prst="rect">
            <a:avLst/>
          </a:prstGeom>
          <a:ln>
            <a:solidFill>
              <a:srgbClr val="FFC000"/>
            </a:solidFill>
          </a:ln>
        </p:spPr>
      </p:pic>
    </p:spTree>
    <p:extLst>
      <p:ext uri="{BB962C8B-B14F-4D97-AF65-F5344CB8AC3E}">
        <p14:creationId xmlns:p14="http://schemas.microsoft.com/office/powerpoint/2010/main" val="37464883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991B7-A792-923E-276D-DAA7FBF5EA70}"/>
              </a:ext>
            </a:extLst>
          </p:cNvPr>
          <p:cNvSpPr>
            <a:spLocks noGrp="1"/>
          </p:cNvSpPr>
          <p:nvPr>
            <p:ph type="title"/>
          </p:nvPr>
        </p:nvSpPr>
        <p:spPr>
          <a:xfrm>
            <a:off x="100529" y="76342"/>
            <a:ext cx="11764800" cy="751872"/>
          </a:xfrm>
        </p:spPr>
        <p:txBody>
          <a:bodyPr/>
          <a:lstStyle/>
          <a:p>
            <a:pPr algn="l"/>
            <a:r>
              <a:rPr lang="en-GB" dirty="0">
                <a:solidFill>
                  <a:schemeClr val="bg1"/>
                </a:solidFill>
              </a:rPr>
              <a:t>Prototype Aggregator</a:t>
            </a:r>
          </a:p>
        </p:txBody>
      </p:sp>
      <p:sp>
        <p:nvSpPr>
          <p:cNvPr id="3" name="TextBox 2">
            <a:extLst>
              <a:ext uri="{FF2B5EF4-FFF2-40B4-BE49-F238E27FC236}">
                <a16:creationId xmlns:a16="http://schemas.microsoft.com/office/drawing/2014/main" id="{8FB39804-6F9C-3DDC-4086-367C9BB7C361}"/>
              </a:ext>
            </a:extLst>
          </p:cNvPr>
          <p:cNvSpPr txBox="1"/>
          <p:nvPr/>
        </p:nvSpPr>
        <p:spPr>
          <a:xfrm>
            <a:off x="344129" y="1366684"/>
            <a:ext cx="11110452" cy="317009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rPr>
              <a:t>Recordings (NHM/Norway)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4000" dirty="0">
              <a:solidFill>
                <a:prstClr val="white"/>
              </a:solidFill>
              <a:latin typeface="Arial" panose="020B060402020202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rPr>
              <a:t>Annotations/ROI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4000" dirty="0">
              <a:solidFill>
                <a:prstClr val="white"/>
              </a:solidFill>
              <a:latin typeface="Arial" panose="020B060402020202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rPr>
              <a:t>Traits</a:t>
            </a:r>
          </a:p>
        </p:txBody>
      </p:sp>
      <p:sp>
        <p:nvSpPr>
          <p:cNvPr id="4" name="TextBox 3">
            <a:extLst>
              <a:ext uri="{FF2B5EF4-FFF2-40B4-BE49-F238E27FC236}">
                <a16:creationId xmlns:a16="http://schemas.microsoft.com/office/drawing/2014/main" id="{A8AD10F8-6585-E236-A5A5-3891EC26EA21}"/>
              </a:ext>
            </a:extLst>
          </p:cNvPr>
          <p:cNvSpPr txBox="1"/>
          <p:nvPr/>
        </p:nvSpPr>
        <p:spPr>
          <a:xfrm>
            <a:off x="344129" y="5491316"/>
            <a:ext cx="11110452" cy="707886"/>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GB" sz="4000" dirty="0">
                <a:solidFill>
                  <a:prstClr val="white"/>
                </a:solidFill>
                <a:latin typeface="Arial" panose="020B0604020202020204"/>
              </a:rPr>
              <a:t>a</a:t>
            </a:r>
            <a:r>
              <a:rPr kumimoji="0" lang="en-GB" sz="4000" b="0" i="0" u="none" strike="noStrike" kern="1200" cap="none" spc="0" normalizeH="0" baseline="0" noProof="0" dirty="0">
                <a:ln>
                  <a:noFill/>
                </a:ln>
                <a:solidFill>
                  <a:prstClr val="white"/>
                </a:solidFill>
                <a:effectLst/>
                <a:uLnTx/>
                <a:uFillTx/>
                <a:latin typeface="Arial" panose="020B0604020202020204"/>
                <a:ea typeface="+mn-ea"/>
                <a:cs typeface="+mn-cs"/>
              </a:rPr>
              <a:t>udioblast.org</a:t>
            </a:r>
          </a:p>
        </p:txBody>
      </p:sp>
    </p:spTree>
    <p:extLst>
      <p:ext uri="{BB962C8B-B14F-4D97-AF65-F5344CB8AC3E}">
        <p14:creationId xmlns:p14="http://schemas.microsoft.com/office/powerpoint/2010/main" val="21732707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yellow rectangular object with black text&#10;&#10;Description automatically generated">
            <a:extLst>
              <a:ext uri="{FF2B5EF4-FFF2-40B4-BE49-F238E27FC236}">
                <a16:creationId xmlns:a16="http://schemas.microsoft.com/office/drawing/2014/main" id="{D54C8F4B-58C2-B9A1-4E18-8F61F4244819}"/>
              </a:ext>
            </a:extLst>
          </p:cNvPr>
          <p:cNvPicPr>
            <a:picLocks noChangeAspect="1"/>
          </p:cNvPicPr>
          <p:nvPr/>
        </p:nvPicPr>
        <p:blipFill rotWithShape="1">
          <a:blip r:embed="rId3">
            <a:extLst>
              <a:ext uri="{28A0092B-C50C-407E-A947-70E740481C1C}">
                <a14:useLocalDpi xmlns:a14="http://schemas.microsoft.com/office/drawing/2010/main" val="0"/>
              </a:ext>
            </a:extLst>
          </a:blip>
          <a:srcRect l="18811" t="8882" r="15205" b="5885"/>
          <a:stretch/>
        </p:blipFill>
        <p:spPr>
          <a:xfrm>
            <a:off x="7506928" y="0"/>
            <a:ext cx="4685072" cy="6849184"/>
          </a:xfrm>
          <a:prstGeom prst="rect">
            <a:avLst/>
          </a:prstGeom>
        </p:spPr>
      </p:pic>
      <p:pic>
        <p:nvPicPr>
          <p:cNvPr id="4" name="Picture 3">
            <a:extLst>
              <a:ext uri="{FF2B5EF4-FFF2-40B4-BE49-F238E27FC236}">
                <a16:creationId xmlns:a16="http://schemas.microsoft.com/office/drawing/2014/main" id="{ED604306-475B-0512-F196-055D26EB93B4}"/>
              </a:ext>
            </a:extLst>
          </p:cNvPr>
          <p:cNvPicPr>
            <a:picLocks noChangeAspect="1"/>
          </p:cNvPicPr>
          <p:nvPr/>
        </p:nvPicPr>
        <p:blipFill rotWithShape="1">
          <a:blip r:embed="rId4"/>
          <a:srcRect l="26444" t="984"/>
          <a:stretch/>
        </p:blipFill>
        <p:spPr>
          <a:xfrm>
            <a:off x="0" y="-34672"/>
            <a:ext cx="7506927" cy="6927343"/>
          </a:xfrm>
          <a:prstGeom prst="rect">
            <a:avLst/>
          </a:prstGeom>
        </p:spPr>
      </p:pic>
      <p:sp>
        <p:nvSpPr>
          <p:cNvPr id="7" name="TextBox 6">
            <a:extLst>
              <a:ext uri="{FF2B5EF4-FFF2-40B4-BE49-F238E27FC236}">
                <a16:creationId xmlns:a16="http://schemas.microsoft.com/office/drawing/2014/main" id="{9DB3800D-C293-D1D0-E362-602A70D5CCCF}"/>
              </a:ext>
            </a:extLst>
          </p:cNvPr>
          <p:cNvSpPr txBox="1"/>
          <p:nvPr/>
        </p:nvSpPr>
        <p:spPr>
          <a:xfrm>
            <a:off x="0" y="-34672"/>
            <a:ext cx="7506927" cy="3108543"/>
          </a:xfrm>
          <a:prstGeom prst="rect">
            <a:avLst/>
          </a:prstGeom>
          <a:solidFill>
            <a:schemeClr val="tx1">
              <a:alpha val="39000"/>
            </a:schemeClr>
          </a:solidFill>
        </p:spPr>
        <p:txBody>
          <a:bodyPr wrap="square" rtlCol="0">
            <a:spAutoFit/>
          </a:bodyPr>
          <a:lstStyle/>
          <a:p>
            <a:pPr algn="ctr"/>
            <a:r>
              <a:rPr lang="en-GB" sz="2800" dirty="0">
                <a:solidFill>
                  <a:schemeClr val="bg1"/>
                </a:solidFill>
              </a:rPr>
              <a:t>Museum gardens and Urban Research Station</a:t>
            </a:r>
          </a:p>
          <a:p>
            <a:pPr algn="ctr"/>
            <a:r>
              <a:rPr lang="en-GB" sz="2800" dirty="0">
                <a:solidFill>
                  <a:schemeClr val="bg1"/>
                </a:solidFill>
              </a:rPr>
              <a:t>18</a:t>
            </a:r>
            <a:r>
              <a:rPr lang="en-GB" sz="2800" baseline="30000" dirty="0">
                <a:solidFill>
                  <a:schemeClr val="bg1"/>
                </a:solidFill>
              </a:rPr>
              <a:t>th</a:t>
            </a:r>
            <a:r>
              <a:rPr lang="en-GB" sz="2800" dirty="0">
                <a:solidFill>
                  <a:schemeClr val="bg1"/>
                </a:solidFill>
              </a:rPr>
              <a:t> July – </a:t>
            </a:r>
            <a:r>
              <a:rPr lang="en-GB" sz="2800" dirty="0">
                <a:solidFill>
                  <a:schemeClr val="bg1"/>
                </a:solidFill>
                <a:hlinkClick r:id="rId5">
                  <a:extLst>
                    <a:ext uri="{A12FA001-AC4F-418D-AE19-62706E023703}">
                      <ahyp:hlinkClr xmlns:ahyp="http://schemas.microsoft.com/office/drawing/2018/hyperlinkcolor" val="tx"/>
                    </a:ext>
                  </a:extLst>
                </a:hlinkClick>
              </a:rPr>
              <a:t>www.nhm.ac.uk</a:t>
            </a:r>
            <a:endParaRPr lang="en-GB" sz="2800" dirty="0">
              <a:solidFill>
                <a:schemeClr val="bg1"/>
              </a:solidFill>
            </a:endParaRPr>
          </a:p>
          <a:p>
            <a:pPr algn="ctr"/>
            <a:endParaRPr lang="en-GB" sz="2800" dirty="0">
              <a:solidFill>
                <a:schemeClr val="bg1"/>
              </a:solidFill>
            </a:endParaRPr>
          </a:p>
          <a:p>
            <a:pPr algn="ctr"/>
            <a:r>
              <a:rPr lang="en-GB" sz="2800" dirty="0">
                <a:solidFill>
                  <a:schemeClr val="bg1"/>
                </a:solidFill>
              </a:rPr>
              <a:t>Questions?</a:t>
            </a:r>
          </a:p>
          <a:p>
            <a:pPr algn="ctr"/>
            <a:endParaRPr lang="en-GB" sz="2800" dirty="0">
              <a:solidFill>
                <a:schemeClr val="bg1"/>
              </a:solidFill>
            </a:endParaRPr>
          </a:p>
          <a:p>
            <a:pPr algn="ctr"/>
            <a:r>
              <a:rPr lang="en-GB" sz="2800" dirty="0">
                <a:solidFill>
                  <a:schemeClr val="bg1"/>
                </a:solidFill>
              </a:rPr>
              <a:t>edward.baker@nhm.ac.uk</a:t>
            </a:r>
          </a:p>
          <a:p>
            <a:pPr algn="ctr"/>
            <a:r>
              <a:rPr lang="en-GB" sz="2800" dirty="0">
                <a:solidFill>
                  <a:schemeClr val="bg1"/>
                </a:solidFill>
              </a:rPr>
              <a:t>@edwbaker</a:t>
            </a:r>
          </a:p>
        </p:txBody>
      </p:sp>
    </p:spTree>
    <p:extLst>
      <p:ext uri="{BB962C8B-B14F-4D97-AF65-F5344CB8AC3E}">
        <p14:creationId xmlns:p14="http://schemas.microsoft.com/office/powerpoint/2010/main" val="28024537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 group of insects&#10;&#10;Description automatically generated with low confidence">
            <a:extLst>
              <a:ext uri="{FF2B5EF4-FFF2-40B4-BE49-F238E27FC236}">
                <a16:creationId xmlns:a16="http://schemas.microsoft.com/office/drawing/2014/main" id="{64006471-1218-2D98-D3C1-51FDEFB771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71" b="22843"/>
          <a:stretch/>
        </p:blipFill>
        <p:spPr bwMode="auto">
          <a:xfrm rot="10800000">
            <a:off x="20" y="1282"/>
            <a:ext cx="12191980" cy="68567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6554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 group of insects&#10;&#10;Description automatically generated with low confidence">
            <a:extLst>
              <a:ext uri="{FF2B5EF4-FFF2-40B4-BE49-F238E27FC236}">
                <a16:creationId xmlns:a16="http://schemas.microsoft.com/office/drawing/2014/main" id="{64006471-1218-2D98-D3C1-51FDEFB771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71" b="22843"/>
          <a:stretch/>
        </p:blipFill>
        <p:spPr bwMode="auto">
          <a:xfrm rot="10800000">
            <a:off x="20" y="1282"/>
            <a:ext cx="12191980" cy="68567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a:extLst>
              <a:ext uri="{FF2B5EF4-FFF2-40B4-BE49-F238E27FC236}">
                <a16:creationId xmlns:a16="http://schemas.microsoft.com/office/drawing/2014/main" id="{B1D4E2C8-669B-42D2-8471-9E8AE6F90A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787"/>
            <a:ext cx="4178710" cy="690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0349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 group of insects&#10;&#10;Description automatically generated with low confidence">
            <a:extLst>
              <a:ext uri="{FF2B5EF4-FFF2-40B4-BE49-F238E27FC236}">
                <a16:creationId xmlns:a16="http://schemas.microsoft.com/office/drawing/2014/main" id="{64006471-1218-2D98-D3C1-51FDEFB771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71" b="22843"/>
          <a:stretch/>
        </p:blipFill>
        <p:spPr bwMode="auto">
          <a:xfrm rot="10800000">
            <a:off x="20" y="1282"/>
            <a:ext cx="12191980" cy="68567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a:extLst>
              <a:ext uri="{FF2B5EF4-FFF2-40B4-BE49-F238E27FC236}">
                <a16:creationId xmlns:a16="http://schemas.microsoft.com/office/drawing/2014/main" id="{B1D4E2C8-669B-42D2-8471-9E8AE6F90A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787"/>
            <a:ext cx="4178710" cy="690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screenshot of a computer&#10;&#10;Description automatically generated with low confidence">
            <a:extLst>
              <a:ext uri="{FF2B5EF4-FFF2-40B4-BE49-F238E27FC236}">
                <a16:creationId xmlns:a16="http://schemas.microsoft.com/office/drawing/2014/main" id="{819DF05F-0A74-24F6-C1D1-96189853D7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505" t="34015"/>
          <a:stretch/>
        </p:blipFill>
        <p:spPr bwMode="auto">
          <a:xfrm>
            <a:off x="3924186" y="1281"/>
            <a:ext cx="8267814" cy="41282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2880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 group of insects&#10;&#10;Description automatically generated with low confidence">
            <a:extLst>
              <a:ext uri="{FF2B5EF4-FFF2-40B4-BE49-F238E27FC236}">
                <a16:creationId xmlns:a16="http://schemas.microsoft.com/office/drawing/2014/main" id="{64006471-1218-2D98-D3C1-51FDEFB771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71" b="22843"/>
          <a:stretch/>
        </p:blipFill>
        <p:spPr bwMode="auto">
          <a:xfrm rot="10800000">
            <a:off x="20" y="1282"/>
            <a:ext cx="12191980" cy="68567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a:extLst>
              <a:ext uri="{FF2B5EF4-FFF2-40B4-BE49-F238E27FC236}">
                <a16:creationId xmlns:a16="http://schemas.microsoft.com/office/drawing/2014/main" id="{B1D4E2C8-669B-42D2-8471-9E8AE6F90A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787"/>
            <a:ext cx="4178710" cy="690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screenshot of a computer&#10;&#10;Description automatically generated with low confidence">
            <a:extLst>
              <a:ext uri="{FF2B5EF4-FFF2-40B4-BE49-F238E27FC236}">
                <a16:creationId xmlns:a16="http://schemas.microsoft.com/office/drawing/2014/main" id="{819DF05F-0A74-24F6-C1D1-96189853D7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505" t="34015"/>
          <a:stretch/>
        </p:blipFill>
        <p:spPr bwMode="auto">
          <a:xfrm>
            <a:off x="3924186" y="1281"/>
            <a:ext cx="8267814" cy="41282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picture containing text&#10;&#10;Description automatically generated">
            <a:extLst>
              <a:ext uri="{FF2B5EF4-FFF2-40B4-BE49-F238E27FC236}">
                <a16:creationId xmlns:a16="http://schemas.microsoft.com/office/drawing/2014/main" id="{13272767-E194-3C33-DCCD-5D91C70515C9}"/>
              </a:ext>
            </a:extLst>
          </p:cNvPr>
          <p:cNvPicPr>
            <a:picLocks noChangeAspect="1"/>
          </p:cNvPicPr>
          <p:nvPr/>
        </p:nvPicPr>
        <p:blipFill rotWithShape="1">
          <a:blip r:embed="rId5">
            <a:extLst>
              <a:ext uri="{28A0092B-C50C-407E-A947-70E740481C1C}">
                <a14:useLocalDpi xmlns:a14="http://schemas.microsoft.com/office/drawing/2010/main" val="0"/>
              </a:ext>
            </a:extLst>
          </a:blip>
          <a:srcRect l="46905" t="44761" r="12891"/>
          <a:stretch/>
        </p:blipFill>
        <p:spPr>
          <a:xfrm>
            <a:off x="3924186" y="4129548"/>
            <a:ext cx="2921276" cy="301024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C3ABC61F-2359-6DF9-27A2-747C6F86121D}"/>
              </a:ext>
            </a:extLst>
          </p:cNvPr>
          <p:cNvPicPr>
            <a:picLocks noChangeAspect="1"/>
          </p:cNvPicPr>
          <p:nvPr/>
        </p:nvPicPr>
        <p:blipFill rotWithShape="1">
          <a:blip r:embed="rId5">
            <a:extLst>
              <a:ext uri="{28A0092B-C50C-407E-A947-70E740481C1C}">
                <a14:useLocalDpi xmlns:a14="http://schemas.microsoft.com/office/drawing/2010/main" val="0"/>
              </a:ext>
            </a:extLst>
          </a:blip>
          <a:srcRect l="46905" t="44761" r="12891"/>
          <a:stretch/>
        </p:blipFill>
        <p:spPr>
          <a:xfrm>
            <a:off x="6724717" y="4127527"/>
            <a:ext cx="2921276" cy="3010247"/>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E3B6DA83-6829-F898-2FFD-FE77C367C873}"/>
              </a:ext>
            </a:extLst>
          </p:cNvPr>
          <p:cNvPicPr>
            <a:picLocks noChangeAspect="1"/>
          </p:cNvPicPr>
          <p:nvPr/>
        </p:nvPicPr>
        <p:blipFill rotWithShape="1">
          <a:blip r:embed="rId5">
            <a:extLst>
              <a:ext uri="{28A0092B-C50C-407E-A947-70E740481C1C}">
                <a14:useLocalDpi xmlns:a14="http://schemas.microsoft.com/office/drawing/2010/main" val="0"/>
              </a:ext>
            </a:extLst>
          </a:blip>
          <a:srcRect l="46905" t="44761" r="12891"/>
          <a:stretch/>
        </p:blipFill>
        <p:spPr>
          <a:xfrm>
            <a:off x="9255160" y="4172616"/>
            <a:ext cx="2921276" cy="3010247"/>
          </a:xfrm>
          <a:prstGeom prst="rect">
            <a:avLst/>
          </a:prstGeom>
        </p:spPr>
      </p:pic>
    </p:spTree>
    <p:extLst>
      <p:ext uri="{BB962C8B-B14F-4D97-AF65-F5344CB8AC3E}">
        <p14:creationId xmlns:p14="http://schemas.microsoft.com/office/powerpoint/2010/main" val="441576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39F683-205D-C95D-F6D7-EC184E96B677}"/>
              </a:ext>
            </a:extLst>
          </p:cNvPr>
          <p:cNvPicPr>
            <a:picLocks noChangeAspect="1"/>
          </p:cNvPicPr>
          <p:nvPr/>
        </p:nvPicPr>
        <p:blipFill>
          <a:blip r:embed="rId2"/>
          <a:stretch>
            <a:fillRect/>
          </a:stretch>
        </p:blipFill>
        <p:spPr>
          <a:xfrm>
            <a:off x="1702152" y="0"/>
            <a:ext cx="9072368" cy="6858000"/>
          </a:xfrm>
          <a:prstGeom prst="rect">
            <a:avLst/>
          </a:prstGeom>
        </p:spPr>
      </p:pic>
    </p:spTree>
    <p:extLst>
      <p:ext uri="{BB962C8B-B14F-4D97-AF65-F5344CB8AC3E}">
        <p14:creationId xmlns:p14="http://schemas.microsoft.com/office/powerpoint/2010/main" val="304708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Black text on a white background&#10;&#10;Description automatically generated with medium confidence">
            <a:extLst>
              <a:ext uri="{FF2B5EF4-FFF2-40B4-BE49-F238E27FC236}">
                <a16:creationId xmlns:a16="http://schemas.microsoft.com/office/drawing/2014/main" id="{661524E1-B364-A956-C1AE-28D44DD3B3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643" y="1735693"/>
            <a:ext cx="3204498" cy="3012226"/>
          </a:xfrm>
          <a:prstGeom prst="rect">
            <a:avLst/>
          </a:prstGeom>
        </p:spPr>
      </p:pic>
      <p:cxnSp>
        <p:nvCxnSpPr>
          <p:cNvPr id="27" name="Straight Connector 26">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font, graphics, graphic design, logo&#10;&#10;Description automatically generated">
            <a:extLst>
              <a:ext uri="{FF2B5EF4-FFF2-40B4-BE49-F238E27FC236}">
                <a16:creationId xmlns:a16="http://schemas.microsoft.com/office/drawing/2014/main" id="{3650509D-2102-77FF-601A-9221951BBE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9788" y="2424012"/>
            <a:ext cx="2679968" cy="2009975"/>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E1D4AC20-1EBF-B0B1-D917-DB87535F71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9928" y="2415838"/>
            <a:ext cx="3367533" cy="1704217"/>
          </a:xfrm>
          <a:prstGeom prst="rect">
            <a:avLst/>
          </a:prstGeom>
        </p:spPr>
      </p:pic>
    </p:spTree>
    <p:extLst>
      <p:ext uri="{BB962C8B-B14F-4D97-AF65-F5344CB8AC3E}">
        <p14:creationId xmlns:p14="http://schemas.microsoft.com/office/powerpoint/2010/main" val="774316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NHM Anthracite">
  <a:themeElements>
    <a:clrScheme name="NHM1">
      <a:dk1>
        <a:sysClr val="windowText" lastClr="000000"/>
      </a:dk1>
      <a:lt1>
        <a:sysClr val="window" lastClr="FFFFFF"/>
      </a:lt1>
      <a:dk2>
        <a:srgbClr val="87999E"/>
      </a:dk2>
      <a:lt2>
        <a:srgbClr val="F3F3F3"/>
      </a:lt2>
      <a:accent1>
        <a:srgbClr val="0D17F5"/>
      </a:accent1>
      <a:accent2>
        <a:srgbClr val="000000"/>
      </a:accent2>
      <a:accent3>
        <a:srgbClr val="0DEDF7"/>
      </a:accent3>
      <a:accent4>
        <a:srgbClr val="87999E"/>
      </a:accent4>
      <a:accent5>
        <a:srgbClr val="333D47"/>
      </a:accent5>
      <a:accent6>
        <a:srgbClr val="C9F708"/>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Oil Green">
      <a:srgbClr val="856B00"/>
    </a:custClr>
    <a:custClr name="Brownish Red">
      <a:srgbClr val="651604"/>
    </a:custClr>
    <a:custClr name="Coral Red">
      <a:srgbClr val="FF5957"/>
    </a:custClr>
    <a:custClr name="Peach Blossom">
      <a:srgbClr val="F2BAB0"/>
    </a:custClr>
  </a:custClr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NHM Anthracite">
  <a:themeElements>
    <a:clrScheme name="NHM1">
      <a:dk1>
        <a:sysClr val="windowText" lastClr="000000"/>
      </a:dk1>
      <a:lt1>
        <a:sysClr val="window" lastClr="FFFFFF"/>
      </a:lt1>
      <a:dk2>
        <a:srgbClr val="87999E"/>
      </a:dk2>
      <a:lt2>
        <a:srgbClr val="F3F3F3"/>
      </a:lt2>
      <a:accent1>
        <a:srgbClr val="0D17F5"/>
      </a:accent1>
      <a:accent2>
        <a:srgbClr val="000000"/>
      </a:accent2>
      <a:accent3>
        <a:srgbClr val="0DEDF7"/>
      </a:accent3>
      <a:accent4>
        <a:srgbClr val="87999E"/>
      </a:accent4>
      <a:accent5>
        <a:srgbClr val="333D47"/>
      </a:accent5>
      <a:accent6>
        <a:srgbClr val="C9F708"/>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Oil Green">
      <a:srgbClr val="856B00"/>
    </a:custClr>
    <a:custClr name="Brownish Red">
      <a:srgbClr val="651604"/>
    </a:custClr>
    <a:custClr name="Coral Red">
      <a:srgbClr val="FF5957"/>
    </a:custClr>
    <a:custClr name="Peach Blossom">
      <a:srgbClr val="F2BAB0"/>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NHM White">
  <a:themeElements>
    <a:clrScheme name="NHM1">
      <a:dk1>
        <a:sysClr val="windowText" lastClr="000000"/>
      </a:dk1>
      <a:lt1>
        <a:sysClr val="window" lastClr="FFFFFF"/>
      </a:lt1>
      <a:dk2>
        <a:srgbClr val="87999E"/>
      </a:dk2>
      <a:lt2>
        <a:srgbClr val="F3F3F3"/>
      </a:lt2>
      <a:accent1>
        <a:srgbClr val="0D17F5"/>
      </a:accent1>
      <a:accent2>
        <a:srgbClr val="000000"/>
      </a:accent2>
      <a:accent3>
        <a:srgbClr val="0DEDF7"/>
      </a:accent3>
      <a:accent4>
        <a:srgbClr val="87999E"/>
      </a:accent4>
      <a:accent5>
        <a:srgbClr val="333D47"/>
      </a:accent5>
      <a:accent6>
        <a:srgbClr val="C9F708"/>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900" dirty="0"/>
        </a:defPPr>
      </a:lstStyle>
    </a:txDef>
  </a:objectDefaults>
  <a:extraClrSchemeLst/>
  <a:custClrLst>
    <a:custClr name="Oil Green">
      <a:srgbClr val="856B00"/>
    </a:custClr>
    <a:custClr name="Brownish Red">
      <a:srgbClr val="651604"/>
    </a:custClr>
    <a:custClr name="Coral Red">
      <a:srgbClr val="FF5957"/>
    </a:custClr>
    <a:custClr name="Peach Blossom">
      <a:srgbClr val="F2BAB0"/>
    </a:custClr>
  </a:custClr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efault Theme">
  <a:themeElements>
    <a:clrScheme name="NHM Urban Nature Project">
      <a:dk1>
        <a:srgbClr val="000000"/>
      </a:dk1>
      <a:lt1>
        <a:srgbClr val="FFFFFF"/>
      </a:lt1>
      <a:dk2>
        <a:srgbClr val="000000"/>
      </a:dk2>
      <a:lt2>
        <a:srgbClr val="FFFFFF"/>
      </a:lt2>
      <a:accent1>
        <a:srgbClr val="F8DC00"/>
      </a:accent1>
      <a:accent2>
        <a:srgbClr val="000000"/>
      </a:accent2>
      <a:accent3>
        <a:srgbClr val="F2F2F2"/>
      </a:accent3>
      <a:accent4>
        <a:srgbClr val="FFED62"/>
      </a:accent4>
      <a:accent5>
        <a:srgbClr val="404040"/>
      </a:accent5>
      <a:accent6>
        <a:srgbClr val="D9D9D9"/>
      </a:accent6>
      <a:hlink>
        <a:srgbClr val="229BF9"/>
      </a:hlink>
      <a:folHlink>
        <a:srgbClr val="642B7D"/>
      </a:folHlink>
    </a:clrScheme>
    <a:fontScheme name="Elysio">
      <a:majorFont>
        <a:latin typeface="Elysio-Bold"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Elysio-Regular"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highlight>
              <a:srgbClr val="000000"/>
            </a:highlight>
            <a:latin typeface="+mj-lt"/>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HM_UrbanNature_1.pptx" id="{E156A5DB-676E-734E-9994-3B81AC7AD6BE}" vid="{ECFA7BF3-9F7B-3D4F-9781-7F4FEC98E127}"/>
    </a:ext>
  </a:extLst>
</a:theme>
</file>

<file path=ppt/theme/theme6.xml><?xml version="1.0" encoding="utf-8"?>
<a:theme xmlns:a="http://schemas.openxmlformats.org/drawingml/2006/main" name="NHM Anthracite">
  <a:themeElements>
    <a:clrScheme name="NHM1">
      <a:dk1>
        <a:sysClr val="windowText" lastClr="000000"/>
      </a:dk1>
      <a:lt1>
        <a:sysClr val="window" lastClr="FFFFFF"/>
      </a:lt1>
      <a:dk2>
        <a:srgbClr val="87999E"/>
      </a:dk2>
      <a:lt2>
        <a:srgbClr val="F3F3F3"/>
      </a:lt2>
      <a:accent1>
        <a:srgbClr val="0D17F5"/>
      </a:accent1>
      <a:accent2>
        <a:srgbClr val="000000"/>
      </a:accent2>
      <a:accent3>
        <a:srgbClr val="0DEDF7"/>
      </a:accent3>
      <a:accent4>
        <a:srgbClr val="87999E"/>
      </a:accent4>
      <a:accent5>
        <a:srgbClr val="333D47"/>
      </a:accent5>
      <a:accent6>
        <a:srgbClr val="C9F708"/>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Oil Green">
      <a:srgbClr val="856B00"/>
    </a:custClr>
    <a:custClr name="Brownish Red">
      <a:srgbClr val="651604"/>
    </a:custClr>
    <a:custClr name="Coral Red">
      <a:srgbClr val="FF5957"/>
    </a:custClr>
    <a:custClr name="Peach Blossom">
      <a:srgbClr val="F2BAB0"/>
    </a:custClr>
  </a:custClr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NHM Anthracite">
  <a:themeElements>
    <a:clrScheme name="NHM1">
      <a:dk1>
        <a:sysClr val="windowText" lastClr="000000"/>
      </a:dk1>
      <a:lt1>
        <a:sysClr val="window" lastClr="FFFFFF"/>
      </a:lt1>
      <a:dk2>
        <a:srgbClr val="87999E"/>
      </a:dk2>
      <a:lt2>
        <a:srgbClr val="F3F3F3"/>
      </a:lt2>
      <a:accent1>
        <a:srgbClr val="0D17F5"/>
      </a:accent1>
      <a:accent2>
        <a:srgbClr val="000000"/>
      </a:accent2>
      <a:accent3>
        <a:srgbClr val="0DEDF7"/>
      </a:accent3>
      <a:accent4>
        <a:srgbClr val="87999E"/>
      </a:accent4>
      <a:accent5>
        <a:srgbClr val="333D47"/>
      </a:accent5>
      <a:accent6>
        <a:srgbClr val="C9F708"/>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Oil Green">
      <a:srgbClr val="856B00"/>
    </a:custClr>
    <a:custClr name="Brownish Red">
      <a:srgbClr val="651604"/>
    </a:custClr>
    <a:custClr name="Coral Red">
      <a:srgbClr val="FF5957"/>
    </a:custClr>
    <a:custClr name="Peach Blossom">
      <a:srgbClr val="F2BAB0"/>
    </a:custClr>
  </a:custClr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AWS Confidential Dark">
  <a:themeElements>
    <a:clrScheme name="One Brand 2022 Dark">
      <a:dk1>
        <a:srgbClr val="000000"/>
      </a:dk1>
      <a:lt1>
        <a:sysClr val="window" lastClr="FFFFFF"/>
      </a:lt1>
      <a:dk2>
        <a:srgbClr val="232F3E"/>
      </a:dk2>
      <a:lt2>
        <a:srgbClr val="F1F3F3"/>
      </a:lt2>
      <a:accent1>
        <a:srgbClr val="FF8500"/>
      </a:accent1>
      <a:accent2>
        <a:srgbClr val="7C59ED"/>
      </a:accent2>
      <a:accent3>
        <a:srgbClr val="38EF7D"/>
      </a:accent3>
      <a:accent4>
        <a:srgbClr val="F46DBA"/>
      </a:accent4>
      <a:accent5>
        <a:srgbClr val="9FFCEA"/>
      </a:accent5>
      <a:accent6>
        <a:srgbClr val="FBD8BF"/>
      </a:accent6>
      <a:hlink>
        <a:srgbClr val="41B1E8"/>
      </a:hlink>
      <a:folHlink>
        <a:srgbClr val="41B1E8"/>
      </a:folHlink>
    </a:clrScheme>
    <a:fontScheme name="Ember Heavy and Ember">
      <a:majorFont>
        <a:latin typeface="Amazon Ember Heavy"/>
        <a:ea typeface=""/>
        <a:cs typeface=""/>
      </a:majorFont>
      <a:minorFont>
        <a:latin typeface="Amazon Emb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45720" tIns="45720" rIns="45720" rtlCol="0" anchor="ctr"/>
      <a:lstStyle>
        <a:defPPr algn="ctr">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rnd">
          <a:solidFill>
            <a:schemeClr val="tx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spAutoFit/>
      </a:bodyPr>
      <a:lstStyle>
        <a:defPPr algn="l">
          <a:defRPr dirty="0" err="1" smtClean="0"/>
        </a:defPPr>
      </a:lstStyle>
    </a:txDef>
  </a:objectDefaults>
  <a:extraClrSchemeLst/>
  <a:extLst>
    <a:ext uri="{05A4C25C-085E-4340-85A3-A5531E510DB2}">
      <thm15:themeFamily xmlns:thm15="http://schemas.microsoft.com/office/thememl/2012/main" name="Presentation1" id="{BB709E83-FB03-3645-BC20-C172F2516C2B}" vid="{40309DAA-B602-9046-A806-E8AE857F9DD2}"/>
    </a:ext>
  </a:extLst>
</a:theme>
</file>

<file path=ppt/theme/theme9.xml><?xml version="1.0" encoding="utf-8"?>
<a:theme xmlns:a="http://schemas.openxmlformats.org/drawingml/2006/main" name="AWS Confidential Dark">
  <a:themeElements>
    <a:clrScheme name="One Brand 2022 Dark">
      <a:dk1>
        <a:srgbClr val="000000"/>
      </a:dk1>
      <a:lt1>
        <a:sysClr val="window" lastClr="FFFFFF"/>
      </a:lt1>
      <a:dk2>
        <a:srgbClr val="232F3E"/>
      </a:dk2>
      <a:lt2>
        <a:srgbClr val="F1F3F3"/>
      </a:lt2>
      <a:accent1>
        <a:srgbClr val="FF8500"/>
      </a:accent1>
      <a:accent2>
        <a:srgbClr val="7C59ED"/>
      </a:accent2>
      <a:accent3>
        <a:srgbClr val="38EF7D"/>
      </a:accent3>
      <a:accent4>
        <a:srgbClr val="F46DBA"/>
      </a:accent4>
      <a:accent5>
        <a:srgbClr val="9FFCEA"/>
      </a:accent5>
      <a:accent6>
        <a:srgbClr val="FBD8BF"/>
      </a:accent6>
      <a:hlink>
        <a:srgbClr val="41B1E8"/>
      </a:hlink>
      <a:folHlink>
        <a:srgbClr val="41B1E8"/>
      </a:folHlink>
    </a:clrScheme>
    <a:fontScheme name="Ember Heavy and Ember">
      <a:majorFont>
        <a:latin typeface="Amazon Ember Heavy"/>
        <a:ea typeface=""/>
        <a:cs typeface=""/>
      </a:majorFont>
      <a:minorFont>
        <a:latin typeface="Amazon Emb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45720" tIns="45720" rIns="45720" rtlCol="0" anchor="ctr"/>
      <a:lstStyle>
        <a:defPPr algn="ctr">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rnd">
          <a:solidFill>
            <a:schemeClr val="tx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spAutoFit/>
      </a:bodyPr>
      <a:lstStyle>
        <a:defPPr algn="l">
          <a:defRPr dirty="0" err="1" smtClean="0"/>
        </a:defPPr>
      </a:lstStyle>
    </a:txDef>
  </a:objectDefaults>
  <a:extraClrSchemeLst/>
  <a:extLst>
    <a:ext uri="{05A4C25C-085E-4340-85A3-A5531E510DB2}">
      <thm15:themeFamily xmlns:thm15="http://schemas.microsoft.com/office/thememl/2012/main" name="Presentation1" id="{BB709E83-FB03-3645-BC20-C172F2516C2B}" vid="{40309DAA-B602-9046-A806-E8AE857F9DD2}"/>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0882fb6-7b37-4016-bc4e-645c0637b088" xsi:nil="true"/>
    <lcf76f155ced4ddcb4097134ff3c332f xmlns="735c31a0-1538-4a48-8785-011b11873efd">
      <Terms xmlns="http://schemas.microsoft.com/office/infopath/2007/PartnerControls"/>
    </lcf76f155ced4ddcb4097134ff3c332f>
    <Thumbnail xmlns="735c31a0-1538-4a48-8785-011b11873efd" xsi:nil="true"/>
    <Image xmlns="735c31a0-1538-4a48-8785-011b11873ef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FCF4F62D25BC04C8095C5A9CA162114" ma:contentTypeVersion="20" ma:contentTypeDescription="Create a new document." ma:contentTypeScope="" ma:versionID="a1e07cd81ff18b69fb87a368027c9f00">
  <xsd:schema xmlns:xsd="http://www.w3.org/2001/XMLSchema" xmlns:xs="http://www.w3.org/2001/XMLSchema" xmlns:p="http://schemas.microsoft.com/office/2006/metadata/properties" xmlns:ns2="735c31a0-1538-4a48-8785-011b11873efd" xmlns:ns3="e866d0ec-5ae1-4a16-a3a9-a6554ade984b" xmlns:ns4="50882fb6-7b37-4016-bc4e-645c0637b088" targetNamespace="http://schemas.microsoft.com/office/2006/metadata/properties" ma:root="true" ma:fieldsID="ea9fac8599cee0bf1fc546bd132f3d64" ns2:_="" ns3:_="" ns4:_="">
    <xsd:import namespace="735c31a0-1538-4a48-8785-011b11873efd"/>
    <xsd:import namespace="e866d0ec-5ae1-4a16-a3a9-a6554ade984b"/>
    <xsd:import namespace="50882fb6-7b37-4016-bc4e-645c0637b08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ServiceOCR" minOccurs="0"/>
                <xsd:element ref="ns3:SharedWithUsers" minOccurs="0"/>
                <xsd:element ref="ns3:SharedWithDetails" minOccurs="0"/>
                <xsd:element ref="ns2:MediaLengthInSeconds" minOccurs="0"/>
                <xsd:element ref="ns2:Thumbnail" minOccurs="0"/>
                <xsd:element ref="ns2:lcf76f155ced4ddcb4097134ff3c332f" minOccurs="0"/>
                <xsd:element ref="ns4:TaxCatchAll" minOccurs="0"/>
                <xsd:element ref="ns2:MediaServiceObjectDetectorVersions" minOccurs="0"/>
                <xsd:element ref="ns2:Imag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5c31a0-1538-4a48-8785-011b11873e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Thumbnail" ma:index="21" nillable="true" ma:displayName="Thumbnail" ma:internalName="Thumbnail">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c631306-648b-4820-82d0-96e94158719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Image" ma:index="26" nillable="true" ma:displayName="Image" ma:format="Thumbnail" ma:internalName="Image">
      <xsd:simpleType>
        <xsd:restriction base="dms:Unknown"/>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866d0ec-5ae1-4a16-a3a9-a6554ade984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0882fb6-7b37-4016-bc4e-645c0637b088"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ed512e7c-745d-4485-9417-80d73020dc78}" ma:internalName="TaxCatchAll" ma:showField="CatchAllData" ma:web="e866d0ec-5ae1-4a16-a3a9-a6554ade984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C5F840-0D75-414F-B5AC-ACC7974ED808}">
  <ds:schemaRefs>
    <ds:schemaRef ds:uri="http://www.w3.org/XML/1998/namespace"/>
    <ds:schemaRef ds:uri="http://schemas.microsoft.com/office/infopath/2007/PartnerControls"/>
    <ds:schemaRef ds:uri="http://schemas.openxmlformats.org/package/2006/metadata/core-properties"/>
    <ds:schemaRef ds:uri="http://purl.org/dc/elements/1.1/"/>
    <ds:schemaRef ds:uri="http://schemas.microsoft.com/office/2006/documentManagement/types"/>
    <ds:schemaRef ds:uri="e866d0ec-5ae1-4a16-a3a9-a6554ade984b"/>
    <ds:schemaRef ds:uri="735c31a0-1538-4a48-8785-011b11873efd"/>
    <ds:schemaRef ds:uri="http://purl.org/dc/dcmitype/"/>
    <ds:schemaRef ds:uri="http://schemas.microsoft.com/office/2006/metadata/properties"/>
    <ds:schemaRef ds:uri="50882fb6-7b37-4016-bc4e-645c0637b088"/>
    <ds:schemaRef ds:uri="http://purl.org/dc/terms/"/>
  </ds:schemaRefs>
</ds:datastoreItem>
</file>

<file path=customXml/itemProps2.xml><?xml version="1.0" encoding="utf-8"?>
<ds:datastoreItem xmlns:ds="http://schemas.openxmlformats.org/officeDocument/2006/customXml" ds:itemID="{0EB1E295-98ED-4E99-8628-2F901F90F0AB}">
  <ds:schemaRefs>
    <ds:schemaRef ds:uri="http://schemas.microsoft.com/sharepoint/v3/contenttype/forms"/>
  </ds:schemaRefs>
</ds:datastoreItem>
</file>

<file path=customXml/itemProps3.xml><?xml version="1.0" encoding="utf-8"?>
<ds:datastoreItem xmlns:ds="http://schemas.openxmlformats.org/officeDocument/2006/customXml" ds:itemID="{3D307A0C-41AB-413B-971F-CA91A4C574F6}">
  <ds:schemaRefs>
    <ds:schemaRef ds:uri="50882fb6-7b37-4016-bc4e-645c0637b088"/>
    <ds:schemaRef ds:uri="735c31a0-1538-4a48-8785-011b11873efd"/>
    <ds:schemaRef ds:uri="e866d0ec-5ae1-4a16-a3a9-a6554ade984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1505</TotalTime>
  <Words>768</Words>
  <Application>Microsoft Office PowerPoint</Application>
  <PresentationFormat>Widescreen</PresentationFormat>
  <Paragraphs>147</Paragraphs>
  <Slides>33</Slides>
  <Notes>6</Notes>
  <HiddenSlides>0</HiddenSlides>
  <MMClips>0</MMClips>
  <ScaleCrop>false</ScaleCrop>
  <HeadingPairs>
    <vt:vector size="6" baseType="variant">
      <vt:variant>
        <vt:lpstr>Fonts Used</vt:lpstr>
      </vt:variant>
      <vt:variant>
        <vt:i4>10</vt:i4>
      </vt:variant>
      <vt:variant>
        <vt:lpstr>Theme</vt:lpstr>
      </vt:variant>
      <vt:variant>
        <vt:i4>10</vt:i4>
      </vt:variant>
      <vt:variant>
        <vt:lpstr>Slide Titles</vt:lpstr>
      </vt:variant>
      <vt:variant>
        <vt:i4>33</vt:i4>
      </vt:variant>
    </vt:vector>
  </HeadingPairs>
  <TitlesOfParts>
    <vt:vector size="53" baseType="lpstr">
      <vt:lpstr>Amazon Ember</vt:lpstr>
      <vt:lpstr>Amazon Ember Display</vt:lpstr>
      <vt:lpstr>Arial</vt:lpstr>
      <vt:lpstr>Calibri</vt:lpstr>
      <vt:lpstr>Calibri Light</vt:lpstr>
      <vt:lpstr>Elysio-Bold</vt:lpstr>
      <vt:lpstr>Elysio-Regular</vt:lpstr>
      <vt:lpstr>Lucida Console</vt:lpstr>
      <vt:lpstr>System Font Regular</vt:lpstr>
      <vt:lpstr>Wingdings</vt:lpstr>
      <vt:lpstr>1_Office Theme</vt:lpstr>
      <vt:lpstr>3_NHM Anthracite</vt:lpstr>
      <vt:lpstr>4_office theme</vt:lpstr>
      <vt:lpstr>NHM White</vt:lpstr>
      <vt:lpstr>Default Theme</vt:lpstr>
      <vt:lpstr>NHM Anthracite</vt:lpstr>
      <vt:lpstr>1_NHM Anthracite</vt:lpstr>
      <vt:lpstr>1_AWS Confidential Dark</vt:lpstr>
      <vt:lpstr>AWS Confidential Dark</vt:lpstr>
      <vt:lpstr>2_NHM Anthracite</vt:lpstr>
      <vt:lpstr>Data infrastructures for biological acoustics</vt:lpstr>
      <vt:lpstr>Can we just play together nicely….</vt:lpstr>
      <vt:lpstr>Why museums?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Urban Nature Project</vt:lpstr>
      <vt:lpstr>Urban Nature Project</vt:lpstr>
      <vt:lpstr>Urban Nature Project</vt:lpstr>
      <vt:lpstr>PowerPoint Presentation</vt:lpstr>
      <vt:lpstr>PowerPoint Presentation</vt:lpstr>
      <vt:lpstr>Some big questions</vt:lpstr>
      <vt:lpstr>Some big questions</vt:lpstr>
      <vt:lpstr>Why museums?</vt:lpstr>
      <vt:lpstr>Integration inspiration</vt:lpstr>
      <vt:lpstr>Integration inspiration</vt:lpstr>
      <vt:lpstr>Integration inspiration</vt:lpstr>
      <vt:lpstr>Integration inspiration</vt:lpstr>
      <vt:lpstr>Integration inspiration</vt:lpstr>
      <vt:lpstr>Integration inspiration</vt:lpstr>
      <vt:lpstr>TDWG AudiovisualCore</vt:lpstr>
      <vt:lpstr>TDWG AudiovisualCore</vt:lpstr>
      <vt:lpstr>TDWG AudiovisualCore</vt:lpstr>
      <vt:lpstr>TDWG AudiovisualCore</vt:lpstr>
      <vt:lpstr>TDWG AudiovisualCore</vt:lpstr>
      <vt:lpstr>TDWG AudiovisualCore</vt:lpstr>
      <vt:lpstr>Data Ecosystem</vt:lpstr>
      <vt:lpstr>Prototype Aggregator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of Biodiversity   AWS &amp; Natural History Museum  Rachel Lockwood EMEA Marketing Director</dc:title>
  <dc:creator>Smith, Sam</dc:creator>
  <cp:lastModifiedBy>Ed Baker</cp:lastModifiedBy>
  <cp:revision>3</cp:revision>
  <dcterms:created xsi:type="dcterms:W3CDTF">2023-07-12T07:01:24Z</dcterms:created>
  <dcterms:modified xsi:type="dcterms:W3CDTF">2024-07-11T10:31:37Z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0x010100C4D44D8B7E5B864DAFA4BE0AE13DE2F0</vt:lpwstr>
  </property>
  <property fmtid="{D5CDD505-2E9C-101B-9397-08002B2CF9AE}" pid="3" name="MediaServiceImageTags">
    <vt:lpwstr/>
  </property>
</Properties>
</file>