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65"/>
  </p:notesMasterIdLst>
  <p:sldIdLst>
    <p:sldId id="2084" r:id="rId3"/>
    <p:sldId id="344" r:id="rId4"/>
    <p:sldId id="2085" r:id="rId5"/>
    <p:sldId id="2086" r:id="rId6"/>
    <p:sldId id="2087" r:id="rId7"/>
    <p:sldId id="2088" r:id="rId8"/>
    <p:sldId id="2089" r:id="rId9"/>
    <p:sldId id="2097" r:id="rId10"/>
    <p:sldId id="2090" r:id="rId11"/>
    <p:sldId id="2091" r:id="rId12"/>
    <p:sldId id="2092" r:id="rId13"/>
    <p:sldId id="2093" r:id="rId14"/>
    <p:sldId id="2094" r:id="rId15"/>
    <p:sldId id="2095" r:id="rId16"/>
    <p:sldId id="2096" r:id="rId17"/>
    <p:sldId id="2098" r:id="rId18"/>
    <p:sldId id="2099" r:id="rId19"/>
    <p:sldId id="258" r:id="rId20"/>
    <p:sldId id="259" r:id="rId21"/>
    <p:sldId id="261" r:id="rId22"/>
    <p:sldId id="283" r:id="rId23"/>
    <p:sldId id="263" r:id="rId24"/>
    <p:sldId id="284" r:id="rId25"/>
    <p:sldId id="265" r:id="rId26"/>
    <p:sldId id="266" r:id="rId27"/>
    <p:sldId id="285" r:id="rId28"/>
    <p:sldId id="267" r:id="rId29"/>
    <p:sldId id="264" r:id="rId30"/>
    <p:sldId id="281" r:id="rId31"/>
    <p:sldId id="282" r:id="rId32"/>
    <p:sldId id="269" r:id="rId33"/>
    <p:sldId id="279" r:id="rId34"/>
    <p:sldId id="276" r:id="rId35"/>
    <p:sldId id="278" r:id="rId36"/>
    <p:sldId id="1993" r:id="rId37"/>
    <p:sldId id="1997" r:id="rId38"/>
    <p:sldId id="1996" r:id="rId39"/>
    <p:sldId id="1994" r:id="rId40"/>
    <p:sldId id="1999" r:id="rId41"/>
    <p:sldId id="2000" r:id="rId42"/>
    <p:sldId id="1995" r:id="rId43"/>
    <p:sldId id="2002" r:id="rId44"/>
    <p:sldId id="2003" r:id="rId45"/>
    <p:sldId id="2001" r:id="rId46"/>
    <p:sldId id="2004" r:id="rId47"/>
    <p:sldId id="2005" r:id="rId48"/>
    <p:sldId id="2006" r:id="rId49"/>
    <p:sldId id="2008" r:id="rId50"/>
    <p:sldId id="2009" r:id="rId51"/>
    <p:sldId id="2016" r:id="rId52"/>
    <p:sldId id="2018" r:id="rId53"/>
    <p:sldId id="2019" r:id="rId54"/>
    <p:sldId id="2017" r:id="rId55"/>
    <p:sldId id="2020" r:id="rId56"/>
    <p:sldId id="2100" r:id="rId57"/>
    <p:sldId id="2101" r:id="rId58"/>
    <p:sldId id="1985" r:id="rId59"/>
    <p:sldId id="2011" r:id="rId60"/>
    <p:sldId id="2012" r:id="rId61"/>
    <p:sldId id="2013" r:id="rId62"/>
    <p:sldId id="2014" r:id="rId63"/>
    <p:sldId id="2015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B84CC-CF29-4D9F-97BD-4A8B9B5CAA55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45BFD-40B8-4EE6-8B22-D34A24EA1D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254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45BFD-40B8-4EE6-8B22-D34A24EA1D8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212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45BFD-40B8-4EE6-8B22-D34A24EA1D8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085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– Bluish Gre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43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 b="0" i="0">
                <a:solidFill>
                  <a:schemeClr val="bg2"/>
                </a:solidFill>
                <a:latin typeface="+mn-lt"/>
              </a:defRPr>
            </a:lvl3pPr>
            <a:lvl4pPr>
              <a:defRPr b="0" i="0"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187156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2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164699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3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18831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4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719D648-B84E-79B4-FBB3-DC237ABAFA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8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BCE0BB-20F2-0516-BED0-03622F2D7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8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623720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Only – Wh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054623"/>
            <a:ext cx="12192000" cy="5802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3F18944-C80C-430B-EEA2-37A2263E2B60}"/>
              </a:ext>
            </a:extLst>
          </p:cNvPr>
          <p:cNvPicPr/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92" y="6155693"/>
            <a:ext cx="2740501" cy="522793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B3737F5-0D27-EE7A-EA63-7C242C01BFA0}"/>
              </a:ext>
            </a:extLst>
          </p:cNvPr>
          <p:cNvSpPr txBox="1">
            <a:spLocks/>
          </p:cNvSpPr>
          <p:nvPr userDrawn="1"/>
        </p:nvSpPr>
        <p:spPr>
          <a:xfrm>
            <a:off x="288000" y="5939046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8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tx2"/>
                </a:solidFill>
              </a:rPr>
              <a:t>Title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77040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– Wh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3428D77-1790-4B0A-2199-66E5FF10101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7999" y="1043999"/>
            <a:ext cx="11689201" cy="489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0905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fographics – Wh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527135-00FC-6C41-BCA1-546030B5DE4D}"/>
              </a:ext>
            </a:extLst>
          </p:cNvPr>
          <p:cNvSpPr/>
          <p:nvPr userDrawn="1"/>
        </p:nvSpPr>
        <p:spPr>
          <a:xfrm>
            <a:off x="6291893" y="0"/>
            <a:ext cx="590010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CB7C9-579F-7445-AD96-78269AC7CEF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25803" y="198000"/>
            <a:ext cx="5150197" cy="5686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Add chart or other content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8399D-5F72-8588-0625-526B41F71A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E310459-7A6D-1A3D-A697-79A68442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3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476FE29-B6C9-6FCB-4E12-F6803E273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object 83">
            <a:extLst>
              <a:ext uri="{FF2B5EF4-FFF2-40B4-BE49-F238E27FC236}">
                <a16:creationId xmlns:a16="http://schemas.microsoft.com/office/drawing/2014/main" id="{D9EB414C-0F6F-0EA2-CBC9-276C4EB35D8C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462929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Block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5760000" cy="1512000"/>
          </a:xfrm>
          <a:solidFill>
            <a:schemeClr val="accent1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accent3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3pPr>
            <a:lvl4pPr marL="108000" indent="-108000">
              <a:defRPr sz="900">
                <a:solidFill>
                  <a:schemeClr val="accent3"/>
                </a:solidFill>
              </a:defRPr>
            </a:lvl4pPr>
            <a:lvl5pPr marL="108000" indent="-108000"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59140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139" y="4349749"/>
            <a:ext cx="5760000" cy="1512000"/>
          </a:xfrm>
          <a:solidFill>
            <a:schemeClr val="accent1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accent3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3pPr>
            <a:lvl4pPr marL="108000" indent="-108000">
              <a:defRPr sz="900">
                <a:solidFill>
                  <a:schemeClr val="accent3"/>
                </a:solidFill>
              </a:defRPr>
            </a:lvl4pPr>
            <a:lvl5pPr marL="108000" indent="-108000"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0866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Block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3780000" cy="1512000"/>
          </a:xfrm>
          <a:solidFill>
            <a:schemeClr val="accent1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accent3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3pPr>
            <a:lvl4pPr marL="108000" indent="-108000">
              <a:defRPr sz="900">
                <a:solidFill>
                  <a:schemeClr val="accent3"/>
                </a:solidFill>
              </a:defRPr>
            </a:lvl4pPr>
            <a:lvl5pPr marL="108000" indent="-108000"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999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23998" y="4349749"/>
            <a:ext cx="3780000" cy="1512000"/>
          </a:xfrm>
          <a:solidFill>
            <a:schemeClr val="accent1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accent3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3pPr>
            <a:lvl4pPr marL="108000" indent="-108000">
              <a:defRPr sz="900">
                <a:solidFill>
                  <a:schemeClr val="accent3"/>
                </a:solidFill>
              </a:defRPr>
            </a:lvl4pPr>
            <a:lvl5pPr marL="108000" indent="-108000"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06000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05999" y="4349749"/>
            <a:ext cx="3780000" cy="1512000"/>
          </a:xfrm>
          <a:solidFill>
            <a:schemeClr val="accent1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accent3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3pPr>
            <a:lvl4pPr marL="108000" indent="-108000">
              <a:defRPr sz="900">
                <a:solidFill>
                  <a:schemeClr val="accent3"/>
                </a:solidFill>
              </a:defRPr>
            </a:lvl4pPr>
            <a:lvl5pPr marL="108000" indent="-108000"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065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Block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2808000" cy="1512000"/>
          </a:xfrm>
          <a:solidFill>
            <a:schemeClr val="accent1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accent3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3pPr>
            <a:lvl4pPr marL="108000" indent="-108000">
              <a:defRPr sz="900">
                <a:solidFill>
                  <a:schemeClr val="accent3"/>
                </a:solidFill>
              </a:defRPr>
            </a:lvl4pPr>
            <a:lvl5pPr marL="108000" indent="-108000"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95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95998" y="4349749"/>
            <a:ext cx="2808000" cy="1512000"/>
          </a:xfrm>
          <a:solidFill>
            <a:schemeClr val="accent1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accent3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3pPr>
            <a:lvl4pPr marL="108000" indent="-108000">
              <a:defRPr sz="900">
                <a:solidFill>
                  <a:schemeClr val="accent3"/>
                </a:solidFill>
              </a:defRPr>
            </a:lvl4pPr>
            <a:lvl5pPr marL="108000" indent="-108000"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24000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23999" y="4349749"/>
            <a:ext cx="2808000" cy="1512000"/>
          </a:xfrm>
          <a:solidFill>
            <a:schemeClr val="accent1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accent3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3pPr>
            <a:lvl4pPr marL="108000" indent="-108000">
              <a:defRPr sz="900">
                <a:solidFill>
                  <a:schemeClr val="accent3"/>
                </a:solidFill>
              </a:defRPr>
            </a:lvl4pPr>
            <a:lvl5pPr marL="108000" indent="-108000"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95B51CC-6291-9FD8-D591-E5BD736C3B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5D0CC28-F86F-18AD-E083-8977AFE2289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59998" y="4349749"/>
            <a:ext cx="2808000" cy="1512000"/>
          </a:xfrm>
          <a:solidFill>
            <a:schemeClr val="accent1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accent3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3pPr>
            <a:lvl4pPr marL="108000" indent="-108000">
              <a:defRPr sz="900">
                <a:solidFill>
                  <a:schemeClr val="accent3"/>
                </a:solidFill>
              </a:defRPr>
            </a:lvl4pPr>
            <a:lvl5pPr marL="108000" indent="-108000"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4277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Two Image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2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8B78B49-BC35-180C-C3AF-949D1022C8E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19538" y="1223963"/>
            <a:ext cx="4392000" cy="439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DD134DF-19FB-F512-CECA-50AFD0C7CA94}"/>
              </a:ext>
            </a:extLst>
          </p:cNvPr>
          <p:cNvPicPr/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92" y="6155693"/>
            <a:ext cx="2740501" cy="52279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E5FAE-E881-222E-A6C6-7E326F7CFA28}"/>
              </a:ext>
            </a:extLst>
          </p:cNvPr>
          <p:cNvSpPr txBox="1">
            <a:spLocks/>
          </p:cNvSpPr>
          <p:nvPr userDrawn="1"/>
        </p:nvSpPr>
        <p:spPr>
          <a:xfrm>
            <a:off x="288000" y="5939046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8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tx2"/>
                </a:solidFill>
              </a:rPr>
              <a:t>Title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3267510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 marL="342000" indent="-342000"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1	Click to edit Master text styles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8327596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518287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CB1C1-CD15-C2DF-A1E2-7D4A1AADF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bject 83">
            <a:extLst>
              <a:ext uri="{FF2B5EF4-FFF2-40B4-BE49-F238E27FC236}">
                <a16:creationId xmlns:a16="http://schemas.microsoft.com/office/drawing/2014/main" id="{D9234D20-FB61-CEDE-20CC-69E88B4FB93B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391992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Four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7114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2" name="Picture Placeholder 12">
            <a:extLst>
              <a:ext uri="{FF2B5EF4-FFF2-40B4-BE49-F238E27FC236}">
                <a16:creationId xmlns:a16="http://schemas.microsoft.com/office/drawing/2014/main" id="{80830797-0926-92BE-B916-8A1095E848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03783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A6F3CF4D-4DAC-5183-1166-D6B479059C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77121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A477D485-CCB3-1F6B-543D-0A804E4180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0452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5BCA238E-F0C9-C26B-EB0B-60D2E814B6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7665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0996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D3DF5F59-F59E-9A9E-88DD-BABDD1AD4C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1003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8" name="Text Placeholder 26">
            <a:extLst>
              <a:ext uri="{FF2B5EF4-FFF2-40B4-BE49-F238E27FC236}">
                <a16:creationId xmlns:a16="http://schemas.microsoft.com/office/drawing/2014/main" id="{AA837080-4286-4D77-E78C-CC13C164B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4334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44830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ulti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05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13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4933802C-580C-0683-3391-D6BBE13D2A3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928864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0ECA70E0-B1C9-CBB7-2033-67AF8D6403B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928864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DD5702B0-25CB-0851-1407-B72F76D24FD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14526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EDCDE10F-F980-EA53-FF5A-7CFC0C73BF2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14526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94F89BF8-DAE1-97AE-8A31-8C7D027DC13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60429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B74C72E1-39F3-FEBB-8F16-D27F2FD168A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360429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B602F024-0656-78B3-3BF3-AAE2FD75442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14232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E8301D06-D8A3-3A42-1856-40114E3916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14232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0FA54B0B-3B33-D584-05C4-C6781B80A2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813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0F615FC5-608D-2E8E-A2C2-08B43089FB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74947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5D6178A-390E-ED5C-0F83-62269046DB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74947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AC83422F-AB55-2C1F-B15E-6E7F62B514E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9134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A4769D8B-2DD3-D461-0C9C-B3C871D60E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9134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545DEDC-E58B-4E4B-AF3C-6B6C9B82492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06512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92839883-7543-198D-59BB-52A12CC39E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406512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22F50C37-B83B-6891-B02A-C4900120BA6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60315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9A3F2ABE-FC6E-D027-667B-49B53485B67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0315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2DB60227-1F00-1798-6466-609E4C811EA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205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317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D9A91B-46E7-4B65-A2F8-405926F1A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308E-70F1-4025-9D3D-0DDE622ED896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65E41E-1FEC-4A86-A16C-662F0DB19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989E0-4FD0-4A81-A172-5551CEED4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D7DFD-29F6-4796-80AD-FA3FE2332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9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358000"/>
            <a:ext cx="8280000" cy="1958998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95000"/>
              </a:lnSpc>
              <a:defRPr sz="6700" cap="none" baseline="0">
                <a:solidFill>
                  <a:schemeClr val="bg1"/>
                </a:solidFill>
              </a:defRPr>
            </a:lvl1pPr>
          </a:lstStyle>
          <a:p>
            <a:r>
              <a:rPr lang="en-GB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Title slide with one or two lines of text</a:t>
            </a:r>
            <a:endParaRPr lang="en-GB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8F04999-D615-6D4F-AE6E-B0F582B6B1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351696" y="7596338"/>
            <a:ext cx="3947440" cy="720000"/>
          </a:xfrm>
          <a:prstGeom prst="rect">
            <a:avLst/>
          </a:prstGeom>
          <a:solidFill>
            <a:schemeClr val="accent4"/>
          </a:solidFill>
        </p:spPr>
        <p:txBody>
          <a:bodyPr lIns="72000" tIns="36000" rIns="72000" b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 change the background Image</a:t>
            </a:r>
            <a:br>
              <a:rPr lang="en-GB"/>
            </a:br>
            <a:r>
              <a:rPr lang="en-GB"/>
              <a:t>Right click and select ’Format Background’</a:t>
            </a:r>
          </a:p>
        </p:txBody>
      </p:sp>
      <p:grpSp>
        <p:nvGrpSpPr>
          <p:cNvPr id="10" name="Graphic 7">
            <a:extLst>
              <a:ext uri="{FF2B5EF4-FFF2-40B4-BE49-F238E27FC236}">
                <a16:creationId xmlns:a16="http://schemas.microsoft.com/office/drawing/2014/main" id="{C5C2D933-8A29-0C6E-E3BC-84E86D2FAD7B}"/>
              </a:ext>
            </a:extLst>
          </p:cNvPr>
          <p:cNvGrpSpPr/>
          <p:nvPr/>
        </p:nvGrpSpPr>
        <p:grpSpPr>
          <a:xfrm>
            <a:off x="305185" y="309764"/>
            <a:ext cx="5130474" cy="897009"/>
            <a:chOff x="305185" y="309764"/>
            <a:chExt cx="5130474" cy="89700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2B08C9F-8134-4513-7BE7-513D24047663}"/>
                </a:ext>
              </a:extLst>
            </p:cNvPr>
            <p:cNvSpPr/>
            <p:nvPr/>
          </p:nvSpPr>
          <p:spPr>
            <a:xfrm>
              <a:off x="1379825" y="626121"/>
              <a:ext cx="4055835" cy="329699"/>
            </a:xfrm>
            <a:custGeom>
              <a:avLst/>
              <a:gdLst>
                <a:gd name="connsiteX0" fmla="*/ 0 w 4055835"/>
                <a:gd name="connsiteY0" fmla="*/ 264358 h 329699"/>
                <a:gd name="connsiteX1" fmla="*/ 36037 w 4055835"/>
                <a:gd name="connsiteY1" fmla="*/ 264358 h 329699"/>
                <a:gd name="connsiteX2" fmla="*/ 36037 w 4055835"/>
                <a:gd name="connsiteY2" fmla="*/ 63097 h 329699"/>
                <a:gd name="connsiteX3" fmla="*/ 188480 w 4055835"/>
                <a:gd name="connsiteY3" fmla="*/ 264358 h 329699"/>
                <a:gd name="connsiteX4" fmla="*/ 219280 w 4055835"/>
                <a:gd name="connsiteY4" fmla="*/ 264358 h 329699"/>
                <a:gd name="connsiteX5" fmla="*/ 219280 w 4055835"/>
                <a:gd name="connsiteY5" fmla="*/ 0 h 329699"/>
                <a:gd name="connsiteX6" fmla="*/ 183242 w 4055835"/>
                <a:gd name="connsiteY6" fmla="*/ 0 h 329699"/>
                <a:gd name="connsiteX7" fmla="*/ 183242 w 4055835"/>
                <a:gd name="connsiteY7" fmla="*/ 202009 h 329699"/>
                <a:gd name="connsiteX8" fmla="*/ 30800 w 4055835"/>
                <a:gd name="connsiteY8" fmla="*/ 0 h 329699"/>
                <a:gd name="connsiteX9" fmla="*/ 0 w 4055835"/>
                <a:gd name="connsiteY9" fmla="*/ 0 h 329699"/>
                <a:gd name="connsiteX10" fmla="*/ 0 w 4055835"/>
                <a:gd name="connsiteY10" fmla="*/ 264358 h 329699"/>
                <a:gd name="connsiteX11" fmla="*/ 258372 w 4055835"/>
                <a:gd name="connsiteY11" fmla="*/ 170461 h 329699"/>
                <a:gd name="connsiteX12" fmla="*/ 352269 w 4055835"/>
                <a:gd name="connsiteY12" fmla="*/ 268847 h 329699"/>
                <a:gd name="connsiteX13" fmla="*/ 422848 w 4055835"/>
                <a:gd name="connsiteY13" fmla="*/ 229817 h 329699"/>
                <a:gd name="connsiteX14" fmla="*/ 422848 w 4055835"/>
                <a:gd name="connsiteY14" fmla="*/ 264358 h 329699"/>
                <a:gd name="connsiteX15" fmla="*/ 458137 w 4055835"/>
                <a:gd name="connsiteY15" fmla="*/ 264358 h 329699"/>
                <a:gd name="connsiteX16" fmla="*/ 458137 w 4055835"/>
                <a:gd name="connsiteY16" fmla="*/ 76564 h 329699"/>
                <a:gd name="connsiteX17" fmla="*/ 422848 w 4055835"/>
                <a:gd name="connsiteY17" fmla="*/ 76564 h 329699"/>
                <a:gd name="connsiteX18" fmla="*/ 422848 w 4055835"/>
                <a:gd name="connsiteY18" fmla="*/ 110357 h 329699"/>
                <a:gd name="connsiteX19" fmla="*/ 352269 w 4055835"/>
                <a:gd name="connsiteY19" fmla="*/ 72075 h 329699"/>
                <a:gd name="connsiteX20" fmla="*/ 258372 w 4055835"/>
                <a:gd name="connsiteY20" fmla="*/ 170461 h 329699"/>
                <a:gd name="connsiteX21" fmla="*/ 294410 w 4055835"/>
                <a:gd name="connsiteY21" fmla="*/ 170461 h 329699"/>
                <a:gd name="connsiteX22" fmla="*/ 359003 w 4055835"/>
                <a:gd name="connsiteY22" fmla="*/ 104372 h 329699"/>
                <a:gd name="connsiteX23" fmla="*/ 422848 w 4055835"/>
                <a:gd name="connsiteY23" fmla="*/ 170461 h 329699"/>
                <a:gd name="connsiteX24" fmla="*/ 359003 w 4055835"/>
                <a:gd name="connsiteY24" fmla="*/ 236550 h 329699"/>
                <a:gd name="connsiteX25" fmla="*/ 294410 w 4055835"/>
                <a:gd name="connsiteY25" fmla="*/ 170461 h 329699"/>
                <a:gd name="connsiteX26" fmla="*/ 486693 w 4055835"/>
                <a:gd name="connsiteY26" fmla="*/ 106616 h 329699"/>
                <a:gd name="connsiteX27" fmla="*/ 519738 w 4055835"/>
                <a:gd name="connsiteY27" fmla="*/ 106616 h 329699"/>
                <a:gd name="connsiteX28" fmla="*/ 519738 w 4055835"/>
                <a:gd name="connsiteY28" fmla="*/ 193717 h 329699"/>
                <a:gd name="connsiteX29" fmla="*/ 587323 w 4055835"/>
                <a:gd name="connsiteY29" fmla="*/ 268847 h 329699"/>
                <a:gd name="connsiteX30" fmla="*/ 625605 w 4055835"/>
                <a:gd name="connsiteY30" fmla="*/ 259058 h 329699"/>
                <a:gd name="connsiteX31" fmla="*/ 625605 w 4055835"/>
                <a:gd name="connsiteY31" fmla="*/ 229755 h 329699"/>
                <a:gd name="connsiteX32" fmla="*/ 592561 w 4055835"/>
                <a:gd name="connsiteY32" fmla="*/ 238795 h 329699"/>
                <a:gd name="connsiteX33" fmla="*/ 555027 w 4055835"/>
                <a:gd name="connsiteY33" fmla="*/ 192969 h 329699"/>
                <a:gd name="connsiteX34" fmla="*/ 555027 w 4055835"/>
                <a:gd name="connsiteY34" fmla="*/ 106616 h 329699"/>
                <a:gd name="connsiteX35" fmla="*/ 621116 w 4055835"/>
                <a:gd name="connsiteY35" fmla="*/ 106616 h 329699"/>
                <a:gd name="connsiteX36" fmla="*/ 621116 w 4055835"/>
                <a:gd name="connsiteY36" fmla="*/ 76564 h 329699"/>
                <a:gd name="connsiteX37" fmla="*/ 555027 w 4055835"/>
                <a:gd name="connsiteY37" fmla="*/ 76564 h 329699"/>
                <a:gd name="connsiteX38" fmla="*/ 555027 w 4055835"/>
                <a:gd name="connsiteY38" fmla="*/ 21011 h 329699"/>
                <a:gd name="connsiteX39" fmla="*/ 519738 w 4055835"/>
                <a:gd name="connsiteY39" fmla="*/ 21011 h 329699"/>
                <a:gd name="connsiteX40" fmla="*/ 519738 w 4055835"/>
                <a:gd name="connsiteY40" fmla="*/ 76564 h 329699"/>
                <a:gd name="connsiteX41" fmla="*/ 486693 w 4055835"/>
                <a:gd name="connsiteY41" fmla="*/ 76564 h 329699"/>
                <a:gd name="connsiteX42" fmla="*/ 486693 w 4055835"/>
                <a:gd name="connsiteY42" fmla="*/ 106616 h 329699"/>
                <a:gd name="connsiteX43" fmla="*/ 655657 w 4055835"/>
                <a:gd name="connsiteY43" fmla="*/ 190724 h 329699"/>
                <a:gd name="connsiteX44" fmla="*/ 733032 w 4055835"/>
                <a:gd name="connsiteY44" fmla="*/ 268847 h 329699"/>
                <a:gd name="connsiteX45" fmla="*/ 811155 w 4055835"/>
                <a:gd name="connsiteY45" fmla="*/ 190724 h 329699"/>
                <a:gd name="connsiteX46" fmla="*/ 811155 w 4055835"/>
                <a:gd name="connsiteY46" fmla="*/ 76564 h 329699"/>
                <a:gd name="connsiteX47" fmla="*/ 775865 w 4055835"/>
                <a:gd name="connsiteY47" fmla="*/ 76564 h 329699"/>
                <a:gd name="connsiteX48" fmla="*/ 775865 w 4055835"/>
                <a:gd name="connsiteY48" fmla="*/ 192969 h 329699"/>
                <a:gd name="connsiteX49" fmla="*/ 733032 w 4055835"/>
                <a:gd name="connsiteY49" fmla="*/ 238795 h 329699"/>
                <a:gd name="connsiteX50" fmla="*/ 690947 w 4055835"/>
                <a:gd name="connsiteY50" fmla="*/ 192969 h 329699"/>
                <a:gd name="connsiteX51" fmla="*/ 690947 w 4055835"/>
                <a:gd name="connsiteY51" fmla="*/ 76564 h 329699"/>
                <a:gd name="connsiteX52" fmla="*/ 655657 w 4055835"/>
                <a:gd name="connsiteY52" fmla="*/ 76564 h 329699"/>
                <a:gd name="connsiteX53" fmla="*/ 655657 w 4055835"/>
                <a:gd name="connsiteY53" fmla="*/ 190724 h 329699"/>
                <a:gd name="connsiteX54" fmla="*/ 980867 w 4055835"/>
                <a:gd name="connsiteY54" fmla="*/ 170461 h 329699"/>
                <a:gd name="connsiteX55" fmla="*/ 1074764 w 4055835"/>
                <a:gd name="connsiteY55" fmla="*/ 268847 h 329699"/>
                <a:gd name="connsiteX56" fmla="*/ 1145343 w 4055835"/>
                <a:gd name="connsiteY56" fmla="*/ 229817 h 329699"/>
                <a:gd name="connsiteX57" fmla="*/ 1145343 w 4055835"/>
                <a:gd name="connsiteY57" fmla="*/ 264358 h 329699"/>
                <a:gd name="connsiteX58" fmla="*/ 1180632 w 4055835"/>
                <a:gd name="connsiteY58" fmla="*/ 264358 h 329699"/>
                <a:gd name="connsiteX59" fmla="*/ 1180632 w 4055835"/>
                <a:gd name="connsiteY59" fmla="*/ 76564 h 329699"/>
                <a:gd name="connsiteX60" fmla="*/ 1145343 w 4055835"/>
                <a:gd name="connsiteY60" fmla="*/ 76564 h 329699"/>
                <a:gd name="connsiteX61" fmla="*/ 1145343 w 4055835"/>
                <a:gd name="connsiteY61" fmla="*/ 110357 h 329699"/>
                <a:gd name="connsiteX62" fmla="*/ 1074764 w 4055835"/>
                <a:gd name="connsiteY62" fmla="*/ 72075 h 329699"/>
                <a:gd name="connsiteX63" fmla="*/ 980867 w 4055835"/>
                <a:gd name="connsiteY63" fmla="*/ 170461 h 329699"/>
                <a:gd name="connsiteX64" fmla="*/ 1016905 w 4055835"/>
                <a:gd name="connsiteY64" fmla="*/ 170461 h 329699"/>
                <a:gd name="connsiteX65" fmla="*/ 1081498 w 4055835"/>
                <a:gd name="connsiteY65" fmla="*/ 104372 h 329699"/>
                <a:gd name="connsiteX66" fmla="*/ 1145343 w 4055835"/>
                <a:gd name="connsiteY66" fmla="*/ 170461 h 329699"/>
                <a:gd name="connsiteX67" fmla="*/ 1081498 w 4055835"/>
                <a:gd name="connsiteY67" fmla="*/ 236550 h 329699"/>
                <a:gd name="connsiteX68" fmla="*/ 1016905 w 4055835"/>
                <a:gd name="connsiteY68" fmla="*/ 170461 h 329699"/>
                <a:gd name="connsiteX69" fmla="*/ 1228703 w 4055835"/>
                <a:gd name="connsiteY69" fmla="*/ 264358 h 329699"/>
                <a:gd name="connsiteX70" fmla="*/ 1263992 w 4055835"/>
                <a:gd name="connsiteY70" fmla="*/ 264358 h 329699"/>
                <a:gd name="connsiteX71" fmla="*/ 1263992 w 4055835"/>
                <a:gd name="connsiteY71" fmla="*/ 0 h 329699"/>
                <a:gd name="connsiteX72" fmla="*/ 1228703 w 4055835"/>
                <a:gd name="connsiteY72" fmla="*/ 0 h 329699"/>
                <a:gd name="connsiteX73" fmla="*/ 1228703 w 4055835"/>
                <a:gd name="connsiteY73" fmla="*/ 264358 h 329699"/>
                <a:gd name="connsiteX74" fmla="*/ 853302 w 4055835"/>
                <a:gd name="connsiteY74" fmla="*/ 264358 h 329699"/>
                <a:gd name="connsiteX75" fmla="*/ 853302 w 4055835"/>
                <a:gd name="connsiteY75" fmla="*/ 76564 h 329699"/>
                <a:gd name="connsiteX76" fmla="*/ 888592 w 4055835"/>
                <a:gd name="connsiteY76" fmla="*/ 76564 h 329699"/>
                <a:gd name="connsiteX77" fmla="*/ 888592 w 4055835"/>
                <a:gd name="connsiteY77" fmla="*/ 112602 h 329699"/>
                <a:gd name="connsiteX78" fmla="*/ 944892 w 4055835"/>
                <a:gd name="connsiteY78" fmla="*/ 72013 h 329699"/>
                <a:gd name="connsiteX79" fmla="*/ 970455 w 4055835"/>
                <a:gd name="connsiteY79" fmla="*/ 76502 h 329699"/>
                <a:gd name="connsiteX80" fmla="*/ 970455 w 4055835"/>
                <a:gd name="connsiteY80" fmla="*/ 109546 h 329699"/>
                <a:gd name="connsiteX81" fmla="*/ 942648 w 4055835"/>
                <a:gd name="connsiteY81" fmla="*/ 105057 h 329699"/>
                <a:gd name="connsiteX82" fmla="*/ 888592 w 4055835"/>
                <a:gd name="connsiteY82" fmla="*/ 167406 h 329699"/>
                <a:gd name="connsiteX83" fmla="*/ 888592 w 4055835"/>
                <a:gd name="connsiteY83" fmla="*/ 264296 h 329699"/>
                <a:gd name="connsiteX84" fmla="*/ 853302 w 4055835"/>
                <a:gd name="connsiteY84" fmla="*/ 264296 h 329699"/>
                <a:gd name="connsiteX85" fmla="*/ 2788165 w 4055835"/>
                <a:gd name="connsiteY85" fmla="*/ 264358 h 329699"/>
                <a:gd name="connsiteX86" fmla="*/ 2823454 w 4055835"/>
                <a:gd name="connsiteY86" fmla="*/ 264358 h 329699"/>
                <a:gd name="connsiteX87" fmla="*/ 2823454 w 4055835"/>
                <a:gd name="connsiteY87" fmla="*/ 71327 h 329699"/>
                <a:gd name="connsiteX88" fmla="*/ 2883558 w 4055835"/>
                <a:gd name="connsiteY88" fmla="*/ 183242 h 329699"/>
                <a:gd name="connsiteX89" fmla="*/ 2911366 w 4055835"/>
                <a:gd name="connsiteY89" fmla="*/ 183242 h 329699"/>
                <a:gd name="connsiteX90" fmla="*/ 2972218 w 4055835"/>
                <a:gd name="connsiteY90" fmla="*/ 69830 h 329699"/>
                <a:gd name="connsiteX91" fmla="*/ 2972218 w 4055835"/>
                <a:gd name="connsiteY91" fmla="*/ 264358 h 329699"/>
                <a:gd name="connsiteX92" fmla="*/ 3007507 w 4055835"/>
                <a:gd name="connsiteY92" fmla="*/ 264358 h 329699"/>
                <a:gd name="connsiteX93" fmla="*/ 3007507 w 4055835"/>
                <a:gd name="connsiteY93" fmla="*/ 0 h 329699"/>
                <a:gd name="connsiteX94" fmla="*/ 2973714 w 4055835"/>
                <a:gd name="connsiteY94" fmla="*/ 0 h 329699"/>
                <a:gd name="connsiteX95" fmla="*/ 2899332 w 4055835"/>
                <a:gd name="connsiteY95" fmla="*/ 139723 h 329699"/>
                <a:gd name="connsiteX96" fmla="*/ 2821958 w 4055835"/>
                <a:gd name="connsiteY96" fmla="*/ 0 h 329699"/>
                <a:gd name="connsiteX97" fmla="*/ 2788165 w 4055835"/>
                <a:gd name="connsiteY97" fmla="*/ 0 h 329699"/>
                <a:gd name="connsiteX98" fmla="*/ 2788165 w 4055835"/>
                <a:gd name="connsiteY98" fmla="*/ 264358 h 329699"/>
                <a:gd name="connsiteX99" fmla="*/ 3053832 w 4055835"/>
                <a:gd name="connsiteY99" fmla="*/ 190787 h 329699"/>
                <a:gd name="connsiteX100" fmla="*/ 3131207 w 4055835"/>
                <a:gd name="connsiteY100" fmla="*/ 268909 h 329699"/>
                <a:gd name="connsiteX101" fmla="*/ 3209329 w 4055835"/>
                <a:gd name="connsiteY101" fmla="*/ 190787 h 329699"/>
                <a:gd name="connsiteX102" fmla="*/ 3209329 w 4055835"/>
                <a:gd name="connsiteY102" fmla="*/ 76626 h 329699"/>
                <a:gd name="connsiteX103" fmla="*/ 3174040 w 4055835"/>
                <a:gd name="connsiteY103" fmla="*/ 76626 h 329699"/>
                <a:gd name="connsiteX104" fmla="*/ 3174040 w 4055835"/>
                <a:gd name="connsiteY104" fmla="*/ 193031 h 329699"/>
                <a:gd name="connsiteX105" fmla="*/ 3131269 w 4055835"/>
                <a:gd name="connsiteY105" fmla="*/ 238857 h 329699"/>
                <a:gd name="connsiteX106" fmla="*/ 3089184 w 4055835"/>
                <a:gd name="connsiteY106" fmla="*/ 193031 h 329699"/>
                <a:gd name="connsiteX107" fmla="*/ 3089184 w 4055835"/>
                <a:gd name="connsiteY107" fmla="*/ 76626 h 329699"/>
                <a:gd name="connsiteX108" fmla="*/ 3053894 w 4055835"/>
                <a:gd name="connsiteY108" fmla="*/ 76626 h 329699"/>
                <a:gd name="connsiteX109" fmla="*/ 3053894 w 4055835"/>
                <a:gd name="connsiteY109" fmla="*/ 190787 h 329699"/>
                <a:gd name="connsiteX110" fmla="*/ 3242374 w 4055835"/>
                <a:gd name="connsiteY110" fmla="*/ 250142 h 329699"/>
                <a:gd name="connsiteX111" fmla="*/ 3303974 w 4055835"/>
                <a:gd name="connsiteY111" fmla="*/ 268909 h 329699"/>
                <a:gd name="connsiteX112" fmla="*/ 3376860 w 4055835"/>
                <a:gd name="connsiteY112" fmla="*/ 212609 h 329699"/>
                <a:gd name="connsiteX113" fmla="*/ 3326544 w 4055835"/>
                <a:gd name="connsiteY113" fmla="*/ 157056 h 329699"/>
                <a:gd name="connsiteX114" fmla="*/ 3302540 w 4055835"/>
                <a:gd name="connsiteY114" fmla="*/ 151071 h 329699"/>
                <a:gd name="connsiteX115" fmla="*/ 3276978 w 4055835"/>
                <a:gd name="connsiteY115" fmla="*/ 127066 h 329699"/>
                <a:gd name="connsiteX116" fmla="*/ 3313763 w 4055835"/>
                <a:gd name="connsiteY116" fmla="*/ 102252 h 329699"/>
                <a:gd name="connsiteX117" fmla="*/ 3369316 w 4055835"/>
                <a:gd name="connsiteY117" fmla="*/ 119522 h 329699"/>
                <a:gd name="connsiteX118" fmla="*/ 3369316 w 4055835"/>
                <a:gd name="connsiteY118" fmla="*/ 85729 h 329699"/>
                <a:gd name="connsiteX119" fmla="*/ 3311456 w 4055835"/>
                <a:gd name="connsiteY119" fmla="*/ 72200 h 329699"/>
                <a:gd name="connsiteX120" fmla="*/ 3242374 w 4055835"/>
                <a:gd name="connsiteY120" fmla="*/ 128563 h 329699"/>
                <a:gd name="connsiteX121" fmla="*/ 3293437 w 4055835"/>
                <a:gd name="connsiteY121" fmla="*/ 181871 h 329699"/>
                <a:gd name="connsiteX122" fmla="*/ 3315197 w 4055835"/>
                <a:gd name="connsiteY122" fmla="*/ 187108 h 329699"/>
                <a:gd name="connsiteX123" fmla="*/ 3343004 w 4055835"/>
                <a:gd name="connsiteY123" fmla="*/ 213419 h 329699"/>
                <a:gd name="connsiteX124" fmla="*/ 3304722 w 4055835"/>
                <a:gd name="connsiteY124" fmla="*/ 238982 h 329699"/>
                <a:gd name="connsiteX125" fmla="*/ 3242374 w 4055835"/>
                <a:gd name="connsiteY125" fmla="*/ 216474 h 329699"/>
                <a:gd name="connsiteX126" fmla="*/ 3242374 w 4055835"/>
                <a:gd name="connsiteY126" fmla="*/ 250267 h 329699"/>
                <a:gd name="connsiteX127" fmla="*/ 3811616 w 4055835"/>
                <a:gd name="connsiteY127" fmla="*/ 264420 h 329699"/>
                <a:gd name="connsiteX128" fmla="*/ 3811616 w 4055835"/>
                <a:gd name="connsiteY128" fmla="*/ 76626 h 329699"/>
                <a:gd name="connsiteX129" fmla="*/ 3847841 w 4055835"/>
                <a:gd name="connsiteY129" fmla="*/ 76626 h 329699"/>
                <a:gd name="connsiteX130" fmla="*/ 3847841 w 4055835"/>
                <a:gd name="connsiteY130" fmla="*/ 100693 h 329699"/>
                <a:gd name="connsiteX131" fmla="*/ 3893293 w 4055835"/>
                <a:gd name="connsiteY131" fmla="*/ 72137 h 329699"/>
                <a:gd name="connsiteX132" fmla="*/ 3943359 w 4055835"/>
                <a:gd name="connsiteY132" fmla="*/ 103686 h 329699"/>
                <a:gd name="connsiteX133" fmla="*/ 3994983 w 4055835"/>
                <a:gd name="connsiteY133" fmla="*/ 72137 h 329699"/>
                <a:gd name="connsiteX134" fmla="*/ 4055836 w 4055835"/>
                <a:gd name="connsiteY134" fmla="*/ 140471 h 329699"/>
                <a:gd name="connsiteX135" fmla="*/ 4055836 w 4055835"/>
                <a:gd name="connsiteY135" fmla="*/ 264420 h 329699"/>
                <a:gd name="connsiteX136" fmla="*/ 4019611 w 4055835"/>
                <a:gd name="connsiteY136" fmla="*/ 264420 h 329699"/>
                <a:gd name="connsiteX137" fmla="*/ 4019611 w 4055835"/>
                <a:gd name="connsiteY137" fmla="*/ 138227 h 329699"/>
                <a:gd name="connsiteX138" fmla="*/ 3989559 w 4055835"/>
                <a:gd name="connsiteY138" fmla="*/ 102189 h 329699"/>
                <a:gd name="connsiteX139" fmla="*/ 3951776 w 4055835"/>
                <a:gd name="connsiteY139" fmla="*/ 139723 h 329699"/>
                <a:gd name="connsiteX140" fmla="*/ 3951776 w 4055835"/>
                <a:gd name="connsiteY140" fmla="*/ 264420 h 329699"/>
                <a:gd name="connsiteX141" fmla="*/ 3915551 w 4055835"/>
                <a:gd name="connsiteY141" fmla="*/ 264420 h 329699"/>
                <a:gd name="connsiteX142" fmla="*/ 3915551 w 4055835"/>
                <a:gd name="connsiteY142" fmla="*/ 140471 h 329699"/>
                <a:gd name="connsiteX143" fmla="*/ 3885499 w 4055835"/>
                <a:gd name="connsiteY143" fmla="*/ 102189 h 329699"/>
                <a:gd name="connsiteX144" fmla="*/ 3847716 w 4055835"/>
                <a:gd name="connsiteY144" fmla="*/ 140471 h 329699"/>
                <a:gd name="connsiteX145" fmla="*/ 3847716 w 4055835"/>
                <a:gd name="connsiteY145" fmla="*/ 264420 h 329699"/>
                <a:gd name="connsiteX146" fmla="*/ 3811492 w 4055835"/>
                <a:gd name="connsiteY146" fmla="*/ 264420 h 329699"/>
                <a:gd name="connsiteX147" fmla="*/ 3612724 w 4055835"/>
                <a:gd name="connsiteY147" fmla="*/ 190849 h 329699"/>
                <a:gd name="connsiteX148" fmla="*/ 3612724 w 4055835"/>
                <a:gd name="connsiteY148" fmla="*/ 76689 h 329699"/>
                <a:gd name="connsiteX149" fmla="*/ 3648013 w 4055835"/>
                <a:gd name="connsiteY149" fmla="*/ 76689 h 329699"/>
                <a:gd name="connsiteX150" fmla="*/ 3648013 w 4055835"/>
                <a:gd name="connsiteY150" fmla="*/ 193094 h 329699"/>
                <a:gd name="connsiteX151" fmla="*/ 3690847 w 4055835"/>
                <a:gd name="connsiteY151" fmla="*/ 238920 h 329699"/>
                <a:gd name="connsiteX152" fmla="*/ 3733618 w 4055835"/>
                <a:gd name="connsiteY152" fmla="*/ 193094 h 329699"/>
                <a:gd name="connsiteX153" fmla="*/ 3733618 w 4055835"/>
                <a:gd name="connsiteY153" fmla="*/ 76689 h 329699"/>
                <a:gd name="connsiteX154" fmla="*/ 3768907 w 4055835"/>
                <a:gd name="connsiteY154" fmla="*/ 76689 h 329699"/>
                <a:gd name="connsiteX155" fmla="*/ 3768907 w 4055835"/>
                <a:gd name="connsiteY155" fmla="*/ 190849 h 329699"/>
                <a:gd name="connsiteX156" fmla="*/ 3690785 w 4055835"/>
                <a:gd name="connsiteY156" fmla="*/ 268972 h 329699"/>
                <a:gd name="connsiteX157" fmla="*/ 3612662 w 4055835"/>
                <a:gd name="connsiteY157" fmla="*/ 190849 h 329699"/>
                <a:gd name="connsiteX158" fmla="*/ 3577435 w 4055835"/>
                <a:gd name="connsiteY158" fmla="*/ 166782 h 329699"/>
                <a:gd name="connsiteX159" fmla="*/ 3493327 w 4055835"/>
                <a:gd name="connsiteY159" fmla="*/ 72137 h 329699"/>
                <a:gd name="connsiteX160" fmla="*/ 3401675 w 4055835"/>
                <a:gd name="connsiteY160" fmla="*/ 170523 h 329699"/>
                <a:gd name="connsiteX161" fmla="*/ 3498564 w 4055835"/>
                <a:gd name="connsiteY161" fmla="*/ 268909 h 329699"/>
                <a:gd name="connsiteX162" fmla="*/ 3572135 w 4055835"/>
                <a:gd name="connsiteY162" fmla="*/ 243347 h 329699"/>
                <a:gd name="connsiteX163" fmla="*/ 3572135 w 4055835"/>
                <a:gd name="connsiteY163" fmla="*/ 208057 h 329699"/>
                <a:gd name="connsiteX164" fmla="*/ 3504550 w 4055835"/>
                <a:gd name="connsiteY164" fmla="*/ 238857 h 329699"/>
                <a:gd name="connsiteX165" fmla="*/ 3436216 w 4055835"/>
                <a:gd name="connsiteY165" fmla="*/ 178753 h 329699"/>
                <a:gd name="connsiteX166" fmla="*/ 3576625 w 4055835"/>
                <a:gd name="connsiteY166" fmla="*/ 178753 h 329699"/>
                <a:gd name="connsiteX167" fmla="*/ 3577373 w 4055835"/>
                <a:gd name="connsiteY167" fmla="*/ 166720 h 329699"/>
                <a:gd name="connsiteX168" fmla="*/ 3437650 w 4055835"/>
                <a:gd name="connsiteY168" fmla="*/ 150198 h 329699"/>
                <a:gd name="connsiteX169" fmla="*/ 3491706 w 4055835"/>
                <a:gd name="connsiteY169" fmla="*/ 102127 h 329699"/>
                <a:gd name="connsiteX170" fmla="*/ 3542021 w 4055835"/>
                <a:gd name="connsiteY170" fmla="*/ 150198 h 329699"/>
                <a:gd name="connsiteX171" fmla="*/ 3437650 w 4055835"/>
                <a:gd name="connsiteY171" fmla="*/ 150198 h 329699"/>
                <a:gd name="connsiteX172" fmla="*/ 1438880 w 4055835"/>
                <a:gd name="connsiteY172" fmla="*/ 264358 h 329699"/>
                <a:gd name="connsiteX173" fmla="*/ 1474917 w 4055835"/>
                <a:gd name="connsiteY173" fmla="*/ 264358 h 329699"/>
                <a:gd name="connsiteX174" fmla="*/ 1474917 w 4055835"/>
                <a:gd name="connsiteY174" fmla="*/ 146457 h 329699"/>
                <a:gd name="connsiteX175" fmla="*/ 1622122 w 4055835"/>
                <a:gd name="connsiteY175" fmla="*/ 146457 h 329699"/>
                <a:gd name="connsiteX176" fmla="*/ 1622122 w 4055835"/>
                <a:gd name="connsiteY176" fmla="*/ 264358 h 329699"/>
                <a:gd name="connsiteX177" fmla="*/ 1658160 w 4055835"/>
                <a:gd name="connsiteY177" fmla="*/ 264358 h 329699"/>
                <a:gd name="connsiteX178" fmla="*/ 1658160 w 4055835"/>
                <a:gd name="connsiteY178" fmla="*/ 0 h 329699"/>
                <a:gd name="connsiteX179" fmla="*/ 1622122 w 4055835"/>
                <a:gd name="connsiteY179" fmla="*/ 0 h 329699"/>
                <a:gd name="connsiteX180" fmla="*/ 1622122 w 4055835"/>
                <a:gd name="connsiteY180" fmla="*/ 112664 h 329699"/>
                <a:gd name="connsiteX181" fmla="*/ 1474917 w 4055835"/>
                <a:gd name="connsiteY181" fmla="*/ 112664 h 329699"/>
                <a:gd name="connsiteX182" fmla="*/ 1474917 w 4055835"/>
                <a:gd name="connsiteY182" fmla="*/ 0 h 329699"/>
                <a:gd name="connsiteX183" fmla="*/ 1438880 w 4055835"/>
                <a:gd name="connsiteY183" fmla="*/ 0 h 329699"/>
                <a:gd name="connsiteX184" fmla="*/ 1438880 w 4055835"/>
                <a:gd name="connsiteY184" fmla="*/ 264358 h 329699"/>
                <a:gd name="connsiteX185" fmla="*/ 1699185 w 4055835"/>
                <a:gd name="connsiteY185" fmla="*/ 24815 h 329699"/>
                <a:gd name="connsiteX186" fmla="*/ 1724000 w 4055835"/>
                <a:gd name="connsiteY186" fmla="*/ 48881 h 329699"/>
                <a:gd name="connsiteX187" fmla="*/ 1748752 w 4055835"/>
                <a:gd name="connsiteY187" fmla="*/ 24815 h 329699"/>
                <a:gd name="connsiteX188" fmla="*/ 1724000 w 4055835"/>
                <a:gd name="connsiteY188" fmla="*/ 62 h 329699"/>
                <a:gd name="connsiteX189" fmla="*/ 1699185 w 4055835"/>
                <a:gd name="connsiteY189" fmla="*/ 24815 h 329699"/>
                <a:gd name="connsiteX190" fmla="*/ 1706667 w 4055835"/>
                <a:gd name="connsiteY190" fmla="*/ 264420 h 329699"/>
                <a:gd name="connsiteX191" fmla="*/ 1741956 w 4055835"/>
                <a:gd name="connsiteY191" fmla="*/ 264420 h 329699"/>
                <a:gd name="connsiteX192" fmla="*/ 1741956 w 4055835"/>
                <a:gd name="connsiteY192" fmla="*/ 76626 h 329699"/>
                <a:gd name="connsiteX193" fmla="*/ 1706667 w 4055835"/>
                <a:gd name="connsiteY193" fmla="*/ 76626 h 329699"/>
                <a:gd name="connsiteX194" fmla="*/ 1706667 w 4055835"/>
                <a:gd name="connsiteY194" fmla="*/ 264420 h 329699"/>
                <a:gd name="connsiteX195" fmla="*/ 1784041 w 4055835"/>
                <a:gd name="connsiteY195" fmla="*/ 250142 h 329699"/>
                <a:gd name="connsiteX196" fmla="*/ 1847886 w 4055835"/>
                <a:gd name="connsiteY196" fmla="*/ 268909 h 329699"/>
                <a:gd name="connsiteX197" fmla="*/ 1923016 w 4055835"/>
                <a:gd name="connsiteY197" fmla="*/ 212609 h 329699"/>
                <a:gd name="connsiteX198" fmla="*/ 1870456 w 4055835"/>
                <a:gd name="connsiteY198" fmla="*/ 157056 h 329699"/>
                <a:gd name="connsiteX199" fmla="*/ 1845642 w 4055835"/>
                <a:gd name="connsiteY199" fmla="*/ 151071 h 329699"/>
                <a:gd name="connsiteX200" fmla="*/ 1819331 w 4055835"/>
                <a:gd name="connsiteY200" fmla="*/ 127066 h 329699"/>
                <a:gd name="connsiteX201" fmla="*/ 1852375 w 4055835"/>
                <a:gd name="connsiteY201" fmla="*/ 102252 h 329699"/>
                <a:gd name="connsiteX202" fmla="*/ 1913228 w 4055835"/>
                <a:gd name="connsiteY202" fmla="*/ 119522 h 329699"/>
                <a:gd name="connsiteX203" fmla="*/ 1913228 w 4055835"/>
                <a:gd name="connsiteY203" fmla="*/ 85729 h 329699"/>
                <a:gd name="connsiteX204" fmla="*/ 1853872 w 4055835"/>
                <a:gd name="connsiteY204" fmla="*/ 72200 h 329699"/>
                <a:gd name="connsiteX205" fmla="*/ 1784041 w 4055835"/>
                <a:gd name="connsiteY205" fmla="*/ 128563 h 329699"/>
                <a:gd name="connsiteX206" fmla="*/ 1836601 w 4055835"/>
                <a:gd name="connsiteY206" fmla="*/ 181871 h 329699"/>
                <a:gd name="connsiteX207" fmla="*/ 1859109 w 4055835"/>
                <a:gd name="connsiteY207" fmla="*/ 187108 h 329699"/>
                <a:gd name="connsiteX208" fmla="*/ 1887665 w 4055835"/>
                <a:gd name="connsiteY208" fmla="*/ 213419 h 329699"/>
                <a:gd name="connsiteX209" fmla="*/ 1851627 w 4055835"/>
                <a:gd name="connsiteY209" fmla="*/ 238982 h 329699"/>
                <a:gd name="connsiteX210" fmla="*/ 1784041 w 4055835"/>
                <a:gd name="connsiteY210" fmla="*/ 216474 h 329699"/>
                <a:gd name="connsiteX211" fmla="*/ 1784041 w 4055835"/>
                <a:gd name="connsiteY211" fmla="*/ 250267 h 329699"/>
                <a:gd name="connsiteX212" fmla="*/ 1937980 w 4055835"/>
                <a:gd name="connsiteY212" fmla="*/ 106678 h 329699"/>
                <a:gd name="connsiteX213" fmla="*/ 1972521 w 4055835"/>
                <a:gd name="connsiteY213" fmla="*/ 106678 h 329699"/>
                <a:gd name="connsiteX214" fmla="*/ 1972521 w 4055835"/>
                <a:gd name="connsiteY214" fmla="*/ 193779 h 329699"/>
                <a:gd name="connsiteX215" fmla="*/ 2040107 w 4055835"/>
                <a:gd name="connsiteY215" fmla="*/ 268909 h 329699"/>
                <a:gd name="connsiteX216" fmla="*/ 2078389 w 4055835"/>
                <a:gd name="connsiteY216" fmla="*/ 259121 h 329699"/>
                <a:gd name="connsiteX217" fmla="*/ 2078389 w 4055835"/>
                <a:gd name="connsiteY217" fmla="*/ 229817 h 329699"/>
                <a:gd name="connsiteX218" fmla="*/ 2045344 w 4055835"/>
                <a:gd name="connsiteY218" fmla="*/ 238857 h 329699"/>
                <a:gd name="connsiteX219" fmla="*/ 2007810 w 4055835"/>
                <a:gd name="connsiteY219" fmla="*/ 193031 h 329699"/>
                <a:gd name="connsiteX220" fmla="*/ 2007810 w 4055835"/>
                <a:gd name="connsiteY220" fmla="*/ 106678 h 329699"/>
                <a:gd name="connsiteX221" fmla="*/ 2076893 w 4055835"/>
                <a:gd name="connsiteY221" fmla="*/ 106678 h 329699"/>
                <a:gd name="connsiteX222" fmla="*/ 2076893 w 4055835"/>
                <a:gd name="connsiteY222" fmla="*/ 76626 h 329699"/>
                <a:gd name="connsiteX223" fmla="*/ 2007810 w 4055835"/>
                <a:gd name="connsiteY223" fmla="*/ 76626 h 329699"/>
                <a:gd name="connsiteX224" fmla="*/ 2007810 w 4055835"/>
                <a:gd name="connsiteY224" fmla="*/ 21074 h 329699"/>
                <a:gd name="connsiteX225" fmla="*/ 1972521 w 4055835"/>
                <a:gd name="connsiteY225" fmla="*/ 21074 h 329699"/>
                <a:gd name="connsiteX226" fmla="*/ 1972521 w 4055835"/>
                <a:gd name="connsiteY226" fmla="*/ 76626 h 329699"/>
                <a:gd name="connsiteX227" fmla="*/ 1937980 w 4055835"/>
                <a:gd name="connsiteY227" fmla="*/ 76626 h 329699"/>
                <a:gd name="connsiteX228" fmla="*/ 1937980 w 4055835"/>
                <a:gd name="connsiteY228" fmla="*/ 106678 h 329699"/>
                <a:gd name="connsiteX229" fmla="*/ 2090796 w 4055835"/>
                <a:gd name="connsiteY229" fmla="*/ 170523 h 329699"/>
                <a:gd name="connsiteX230" fmla="*/ 2191427 w 4055835"/>
                <a:gd name="connsiteY230" fmla="*/ 268909 h 329699"/>
                <a:gd name="connsiteX231" fmla="*/ 2291309 w 4055835"/>
                <a:gd name="connsiteY231" fmla="*/ 170523 h 329699"/>
                <a:gd name="connsiteX232" fmla="*/ 2191427 w 4055835"/>
                <a:gd name="connsiteY232" fmla="*/ 72137 h 329699"/>
                <a:gd name="connsiteX233" fmla="*/ 2090796 w 4055835"/>
                <a:gd name="connsiteY233" fmla="*/ 170523 h 329699"/>
                <a:gd name="connsiteX234" fmla="*/ 2126834 w 4055835"/>
                <a:gd name="connsiteY234" fmla="*/ 170523 h 329699"/>
                <a:gd name="connsiteX235" fmla="*/ 2191427 w 4055835"/>
                <a:gd name="connsiteY235" fmla="*/ 104434 h 329699"/>
                <a:gd name="connsiteX236" fmla="*/ 2255272 w 4055835"/>
                <a:gd name="connsiteY236" fmla="*/ 170523 h 329699"/>
                <a:gd name="connsiteX237" fmla="*/ 2191427 w 4055835"/>
                <a:gd name="connsiteY237" fmla="*/ 236613 h 329699"/>
                <a:gd name="connsiteX238" fmla="*/ 2126834 w 4055835"/>
                <a:gd name="connsiteY238" fmla="*/ 170523 h 329699"/>
                <a:gd name="connsiteX239" fmla="*/ 2325850 w 4055835"/>
                <a:gd name="connsiteY239" fmla="*/ 264420 h 329699"/>
                <a:gd name="connsiteX240" fmla="*/ 2361140 w 4055835"/>
                <a:gd name="connsiteY240" fmla="*/ 264420 h 329699"/>
                <a:gd name="connsiteX241" fmla="*/ 2361140 w 4055835"/>
                <a:gd name="connsiteY241" fmla="*/ 167531 h 329699"/>
                <a:gd name="connsiteX242" fmla="*/ 2415196 w 4055835"/>
                <a:gd name="connsiteY242" fmla="*/ 105182 h 329699"/>
                <a:gd name="connsiteX243" fmla="*/ 2443003 w 4055835"/>
                <a:gd name="connsiteY243" fmla="*/ 109671 h 329699"/>
                <a:gd name="connsiteX244" fmla="*/ 2443003 w 4055835"/>
                <a:gd name="connsiteY244" fmla="*/ 76626 h 329699"/>
                <a:gd name="connsiteX245" fmla="*/ 2417503 w 4055835"/>
                <a:gd name="connsiteY245" fmla="*/ 72137 h 329699"/>
                <a:gd name="connsiteX246" fmla="*/ 2361140 w 4055835"/>
                <a:gd name="connsiteY246" fmla="*/ 112726 h 329699"/>
                <a:gd name="connsiteX247" fmla="*/ 2361140 w 4055835"/>
                <a:gd name="connsiteY247" fmla="*/ 76689 h 329699"/>
                <a:gd name="connsiteX248" fmla="*/ 2325850 w 4055835"/>
                <a:gd name="connsiteY248" fmla="*/ 76689 h 329699"/>
                <a:gd name="connsiteX249" fmla="*/ 2325850 w 4055835"/>
                <a:gd name="connsiteY249" fmla="*/ 264483 h 329699"/>
                <a:gd name="connsiteX250" fmla="*/ 2461022 w 4055835"/>
                <a:gd name="connsiteY250" fmla="*/ 76626 h 329699"/>
                <a:gd name="connsiteX251" fmla="*/ 2543634 w 4055835"/>
                <a:gd name="connsiteY251" fmla="*/ 261365 h 329699"/>
                <a:gd name="connsiteX252" fmla="*/ 2494815 w 4055835"/>
                <a:gd name="connsiteY252" fmla="*/ 296655 h 329699"/>
                <a:gd name="connsiteX253" fmla="*/ 2467007 w 4055835"/>
                <a:gd name="connsiteY253" fmla="*/ 292165 h 329699"/>
                <a:gd name="connsiteX254" fmla="*/ 2467007 w 4055835"/>
                <a:gd name="connsiteY254" fmla="*/ 325210 h 329699"/>
                <a:gd name="connsiteX255" fmla="*/ 2493319 w 4055835"/>
                <a:gd name="connsiteY255" fmla="*/ 329699 h 329699"/>
                <a:gd name="connsiteX256" fmla="*/ 2575931 w 4055835"/>
                <a:gd name="connsiteY256" fmla="*/ 265854 h 329699"/>
                <a:gd name="connsiteX257" fmla="*/ 2657046 w 4055835"/>
                <a:gd name="connsiteY257" fmla="*/ 76564 h 329699"/>
                <a:gd name="connsiteX258" fmla="*/ 2619512 w 4055835"/>
                <a:gd name="connsiteY258" fmla="*/ 76564 h 329699"/>
                <a:gd name="connsiteX259" fmla="*/ 2561652 w 4055835"/>
                <a:gd name="connsiteY259" fmla="*/ 222273 h 329699"/>
                <a:gd name="connsiteX260" fmla="*/ 2500800 w 4055835"/>
                <a:gd name="connsiteY260" fmla="*/ 76564 h 329699"/>
                <a:gd name="connsiteX261" fmla="*/ 2461022 w 4055835"/>
                <a:gd name="connsiteY261" fmla="*/ 76564 h 32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4055835" h="329699">
                  <a:moveTo>
                    <a:pt x="0" y="264358"/>
                  </a:moveTo>
                  <a:lnTo>
                    <a:pt x="36037" y="264358"/>
                  </a:lnTo>
                  <a:lnTo>
                    <a:pt x="36037" y="63097"/>
                  </a:lnTo>
                  <a:lnTo>
                    <a:pt x="188480" y="264358"/>
                  </a:lnTo>
                  <a:lnTo>
                    <a:pt x="219280" y="264358"/>
                  </a:lnTo>
                  <a:lnTo>
                    <a:pt x="219280" y="0"/>
                  </a:lnTo>
                  <a:lnTo>
                    <a:pt x="183242" y="0"/>
                  </a:lnTo>
                  <a:lnTo>
                    <a:pt x="183242" y="202009"/>
                  </a:lnTo>
                  <a:lnTo>
                    <a:pt x="30800" y="0"/>
                  </a:lnTo>
                  <a:lnTo>
                    <a:pt x="0" y="0"/>
                  </a:lnTo>
                  <a:lnTo>
                    <a:pt x="0" y="264358"/>
                  </a:lnTo>
                  <a:close/>
                  <a:moveTo>
                    <a:pt x="258372" y="170461"/>
                  </a:moveTo>
                  <a:cubicBezTo>
                    <a:pt x="258372" y="226762"/>
                    <a:pt x="299647" y="268847"/>
                    <a:pt x="352269" y="268847"/>
                  </a:cubicBezTo>
                  <a:cubicBezTo>
                    <a:pt x="383070" y="268847"/>
                    <a:pt x="408570" y="254569"/>
                    <a:pt x="422848" y="229817"/>
                  </a:cubicBezTo>
                  <a:lnTo>
                    <a:pt x="422848" y="264358"/>
                  </a:lnTo>
                  <a:lnTo>
                    <a:pt x="458137" y="264358"/>
                  </a:lnTo>
                  <a:lnTo>
                    <a:pt x="458137" y="76564"/>
                  </a:lnTo>
                  <a:lnTo>
                    <a:pt x="422848" y="76564"/>
                  </a:lnTo>
                  <a:lnTo>
                    <a:pt x="422848" y="110357"/>
                  </a:lnTo>
                  <a:cubicBezTo>
                    <a:pt x="408570" y="86290"/>
                    <a:pt x="383007" y="72075"/>
                    <a:pt x="352269" y="72075"/>
                  </a:cubicBezTo>
                  <a:cubicBezTo>
                    <a:pt x="299710" y="72075"/>
                    <a:pt x="258372" y="114160"/>
                    <a:pt x="258372" y="170461"/>
                  </a:cubicBezTo>
                  <a:moveTo>
                    <a:pt x="294410" y="170461"/>
                  </a:moveTo>
                  <a:cubicBezTo>
                    <a:pt x="294410" y="132179"/>
                    <a:pt x="322217" y="104372"/>
                    <a:pt x="359003" y="104372"/>
                  </a:cubicBezTo>
                  <a:cubicBezTo>
                    <a:pt x="395789" y="104372"/>
                    <a:pt x="422848" y="132179"/>
                    <a:pt x="422848" y="170461"/>
                  </a:cubicBezTo>
                  <a:cubicBezTo>
                    <a:pt x="422848" y="208743"/>
                    <a:pt x="395040" y="236550"/>
                    <a:pt x="359003" y="236550"/>
                  </a:cubicBezTo>
                  <a:cubicBezTo>
                    <a:pt x="322966" y="236550"/>
                    <a:pt x="294410" y="207995"/>
                    <a:pt x="294410" y="170461"/>
                  </a:cubicBezTo>
                  <a:moveTo>
                    <a:pt x="486693" y="106616"/>
                  </a:moveTo>
                  <a:lnTo>
                    <a:pt x="519738" y="106616"/>
                  </a:lnTo>
                  <a:lnTo>
                    <a:pt x="519738" y="193717"/>
                  </a:lnTo>
                  <a:cubicBezTo>
                    <a:pt x="519738" y="243284"/>
                    <a:pt x="547545" y="268847"/>
                    <a:pt x="587323" y="268847"/>
                  </a:cubicBezTo>
                  <a:cubicBezTo>
                    <a:pt x="598608" y="268847"/>
                    <a:pt x="611328" y="265854"/>
                    <a:pt x="625605" y="259058"/>
                  </a:cubicBezTo>
                  <a:lnTo>
                    <a:pt x="625605" y="229755"/>
                  </a:lnTo>
                  <a:cubicBezTo>
                    <a:pt x="614320" y="235740"/>
                    <a:pt x="604594" y="238795"/>
                    <a:pt x="592561" y="238795"/>
                  </a:cubicBezTo>
                  <a:cubicBezTo>
                    <a:pt x="570801" y="238795"/>
                    <a:pt x="555027" y="223769"/>
                    <a:pt x="555027" y="192969"/>
                  </a:cubicBezTo>
                  <a:lnTo>
                    <a:pt x="555027" y="106616"/>
                  </a:lnTo>
                  <a:lnTo>
                    <a:pt x="621116" y="106616"/>
                  </a:lnTo>
                  <a:lnTo>
                    <a:pt x="621116" y="76564"/>
                  </a:lnTo>
                  <a:lnTo>
                    <a:pt x="555027" y="76564"/>
                  </a:lnTo>
                  <a:lnTo>
                    <a:pt x="555027" y="21011"/>
                  </a:lnTo>
                  <a:lnTo>
                    <a:pt x="519738" y="21011"/>
                  </a:lnTo>
                  <a:lnTo>
                    <a:pt x="519738" y="76564"/>
                  </a:lnTo>
                  <a:lnTo>
                    <a:pt x="486693" y="76564"/>
                  </a:lnTo>
                  <a:lnTo>
                    <a:pt x="486693" y="106616"/>
                  </a:lnTo>
                  <a:close/>
                  <a:moveTo>
                    <a:pt x="655657" y="190724"/>
                  </a:moveTo>
                  <a:cubicBezTo>
                    <a:pt x="655657" y="238047"/>
                    <a:pt x="685709" y="268847"/>
                    <a:pt x="733032" y="268847"/>
                  </a:cubicBezTo>
                  <a:cubicBezTo>
                    <a:pt x="780354" y="268847"/>
                    <a:pt x="811155" y="238047"/>
                    <a:pt x="811155" y="190724"/>
                  </a:cubicBezTo>
                  <a:lnTo>
                    <a:pt x="811155" y="76564"/>
                  </a:lnTo>
                  <a:lnTo>
                    <a:pt x="775865" y="76564"/>
                  </a:lnTo>
                  <a:lnTo>
                    <a:pt x="775865" y="192969"/>
                  </a:lnTo>
                  <a:cubicBezTo>
                    <a:pt x="775865" y="220776"/>
                    <a:pt x="759343" y="238795"/>
                    <a:pt x="733032" y="238795"/>
                  </a:cubicBezTo>
                  <a:cubicBezTo>
                    <a:pt x="706721" y="238795"/>
                    <a:pt x="690947" y="220776"/>
                    <a:pt x="690947" y="192969"/>
                  </a:cubicBezTo>
                  <a:lnTo>
                    <a:pt x="690947" y="76564"/>
                  </a:lnTo>
                  <a:lnTo>
                    <a:pt x="655657" y="76564"/>
                  </a:lnTo>
                  <a:lnTo>
                    <a:pt x="655657" y="190724"/>
                  </a:lnTo>
                  <a:close/>
                  <a:moveTo>
                    <a:pt x="980867" y="170461"/>
                  </a:moveTo>
                  <a:cubicBezTo>
                    <a:pt x="980867" y="226762"/>
                    <a:pt x="1022205" y="268847"/>
                    <a:pt x="1074764" y="268847"/>
                  </a:cubicBezTo>
                  <a:cubicBezTo>
                    <a:pt x="1105565" y="268847"/>
                    <a:pt x="1131065" y="254569"/>
                    <a:pt x="1145343" y="229817"/>
                  </a:cubicBezTo>
                  <a:lnTo>
                    <a:pt x="1145343" y="264358"/>
                  </a:lnTo>
                  <a:lnTo>
                    <a:pt x="1180632" y="264358"/>
                  </a:lnTo>
                  <a:lnTo>
                    <a:pt x="1180632" y="76564"/>
                  </a:lnTo>
                  <a:lnTo>
                    <a:pt x="1145343" y="76564"/>
                  </a:lnTo>
                  <a:lnTo>
                    <a:pt x="1145343" y="110357"/>
                  </a:lnTo>
                  <a:cubicBezTo>
                    <a:pt x="1131065" y="86290"/>
                    <a:pt x="1105565" y="72075"/>
                    <a:pt x="1074764" y="72075"/>
                  </a:cubicBezTo>
                  <a:cubicBezTo>
                    <a:pt x="1022205" y="72075"/>
                    <a:pt x="980867" y="114160"/>
                    <a:pt x="980867" y="170461"/>
                  </a:cubicBezTo>
                  <a:moveTo>
                    <a:pt x="1016905" y="170461"/>
                  </a:moveTo>
                  <a:cubicBezTo>
                    <a:pt x="1016905" y="132179"/>
                    <a:pt x="1044712" y="104372"/>
                    <a:pt x="1081498" y="104372"/>
                  </a:cubicBezTo>
                  <a:cubicBezTo>
                    <a:pt x="1118284" y="104372"/>
                    <a:pt x="1145343" y="132179"/>
                    <a:pt x="1145343" y="170461"/>
                  </a:cubicBezTo>
                  <a:cubicBezTo>
                    <a:pt x="1145343" y="208743"/>
                    <a:pt x="1117535" y="236550"/>
                    <a:pt x="1081498" y="236550"/>
                  </a:cubicBezTo>
                  <a:cubicBezTo>
                    <a:pt x="1045460" y="236550"/>
                    <a:pt x="1016905" y="207995"/>
                    <a:pt x="1016905" y="170461"/>
                  </a:cubicBezTo>
                  <a:moveTo>
                    <a:pt x="1228703" y="264358"/>
                  </a:moveTo>
                  <a:lnTo>
                    <a:pt x="1263992" y="264358"/>
                  </a:lnTo>
                  <a:lnTo>
                    <a:pt x="1263992" y="0"/>
                  </a:lnTo>
                  <a:lnTo>
                    <a:pt x="1228703" y="0"/>
                  </a:lnTo>
                  <a:lnTo>
                    <a:pt x="1228703" y="264358"/>
                  </a:lnTo>
                  <a:close/>
                  <a:moveTo>
                    <a:pt x="853302" y="264358"/>
                  </a:moveTo>
                  <a:lnTo>
                    <a:pt x="853302" y="76564"/>
                  </a:lnTo>
                  <a:lnTo>
                    <a:pt x="888592" y="76564"/>
                  </a:lnTo>
                  <a:lnTo>
                    <a:pt x="888592" y="112602"/>
                  </a:lnTo>
                  <a:cubicBezTo>
                    <a:pt x="896822" y="89283"/>
                    <a:pt x="918644" y="72013"/>
                    <a:pt x="944892" y="72013"/>
                  </a:cubicBezTo>
                  <a:cubicBezTo>
                    <a:pt x="953122" y="72013"/>
                    <a:pt x="962163" y="72761"/>
                    <a:pt x="970455" y="76502"/>
                  </a:cubicBezTo>
                  <a:lnTo>
                    <a:pt x="970455" y="109546"/>
                  </a:lnTo>
                  <a:cubicBezTo>
                    <a:pt x="960667" y="105806"/>
                    <a:pt x="951688" y="105057"/>
                    <a:pt x="942648" y="105057"/>
                  </a:cubicBezTo>
                  <a:cubicBezTo>
                    <a:pt x="920140" y="105057"/>
                    <a:pt x="888592" y="125321"/>
                    <a:pt x="888592" y="167406"/>
                  </a:cubicBezTo>
                  <a:lnTo>
                    <a:pt x="888592" y="264296"/>
                  </a:lnTo>
                  <a:lnTo>
                    <a:pt x="853302" y="264296"/>
                  </a:lnTo>
                  <a:close/>
                  <a:moveTo>
                    <a:pt x="2788165" y="264358"/>
                  </a:moveTo>
                  <a:lnTo>
                    <a:pt x="2823454" y="264358"/>
                  </a:lnTo>
                  <a:lnTo>
                    <a:pt x="2823454" y="71327"/>
                  </a:lnTo>
                  <a:lnTo>
                    <a:pt x="2883558" y="183242"/>
                  </a:lnTo>
                  <a:lnTo>
                    <a:pt x="2911366" y="183242"/>
                  </a:lnTo>
                  <a:lnTo>
                    <a:pt x="2972218" y="69830"/>
                  </a:lnTo>
                  <a:lnTo>
                    <a:pt x="2972218" y="264358"/>
                  </a:lnTo>
                  <a:lnTo>
                    <a:pt x="3007507" y="264358"/>
                  </a:lnTo>
                  <a:lnTo>
                    <a:pt x="3007507" y="0"/>
                  </a:lnTo>
                  <a:lnTo>
                    <a:pt x="2973714" y="0"/>
                  </a:lnTo>
                  <a:lnTo>
                    <a:pt x="2899332" y="139723"/>
                  </a:lnTo>
                  <a:lnTo>
                    <a:pt x="2821958" y="0"/>
                  </a:lnTo>
                  <a:lnTo>
                    <a:pt x="2788165" y="0"/>
                  </a:lnTo>
                  <a:lnTo>
                    <a:pt x="2788165" y="264358"/>
                  </a:lnTo>
                  <a:close/>
                  <a:moveTo>
                    <a:pt x="3053832" y="190787"/>
                  </a:moveTo>
                  <a:cubicBezTo>
                    <a:pt x="3053832" y="238109"/>
                    <a:pt x="3083884" y="268909"/>
                    <a:pt x="3131207" y="268909"/>
                  </a:cubicBezTo>
                  <a:cubicBezTo>
                    <a:pt x="3178529" y="268909"/>
                    <a:pt x="3209329" y="238109"/>
                    <a:pt x="3209329" y="190787"/>
                  </a:cubicBezTo>
                  <a:lnTo>
                    <a:pt x="3209329" y="76626"/>
                  </a:lnTo>
                  <a:lnTo>
                    <a:pt x="3174040" y="76626"/>
                  </a:lnTo>
                  <a:lnTo>
                    <a:pt x="3174040" y="193031"/>
                  </a:lnTo>
                  <a:cubicBezTo>
                    <a:pt x="3174040" y="220839"/>
                    <a:pt x="3157518" y="238857"/>
                    <a:pt x="3131269" y="238857"/>
                  </a:cubicBezTo>
                  <a:cubicBezTo>
                    <a:pt x="3105020" y="238857"/>
                    <a:pt x="3089184" y="220839"/>
                    <a:pt x="3089184" y="193031"/>
                  </a:cubicBezTo>
                  <a:lnTo>
                    <a:pt x="3089184" y="76626"/>
                  </a:lnTo>
                  <a:lnTo>
                    <a:pt x="3053894" y="76626"/>
                  </a:lnTo>
                  <a:lnTo>
                    <a:pt x="3053894" y="190787"/>
                  </a:lnTo>
                  <a:close/>
                  <a:moveTo>
                    <a:pt x="3242374" y="250142"/>
                  </a:moveTo>
                  <a:cubicBezTo>
                    <a:pt x="3260393" y="263672"/>
                    <a:pt x="3285145" y="268909"/>
                    <a:pt x="3303974" y="268909"/>
                  </a:cubicBezTo>
                  <a:cubicBezTo>
                    <a:pt x="3349801" y="268909"/>
                    <a:pt x="3376860" y="247898"/>
                    <a:pt x="3376860" y="212609"/>
                  </a:cubicBezTo>
                  <a:cubicBezTo>
                    <a:pt x="3376860" y="185549"/>
                    <a:pt x="3363330" y="166034"/>
                    <a:pt x="3326544" y="157056"/>
                  </a:cubicBezTo>
                  <a:lnTo>
                    <a:pt x="3302540" y="151071"/>
                  </a:lnTo>
                  <a:cubicBezTo>
                    <a:pt x="3283773" y="146582"/>
                    <a:pt x="3276978" y="138289"/>
                    <a:pt x="3276978" y="127066"/>
                  </a:cubicBezTo>
                  <a:cubicBezTo>
                    <a:pt x="3276978" y="112789"/>
                    <a:pt x="3291255" y="102252"/>
                    <a:pt x="3313763" y="102252"/>
                  </a:cubicBezTo>
                  <a:cubicBezTo>
                    <a:pt x="3334026" y="102252"/>
                    <a:pt x="3352793" y="108237"/>
                    <a:pt x="3369316" y="119522"/>
                  </a:cubicBezTo>
                  <a:lnTo>
                    <a:pt x="3369316" y="85729"/>
                  </a:lnTo>
                  <a:cubicBezTo>
                    <a:pt x="3354290" y="77437"/>
                    <a:pt x="3333278" y="72200"/>
                    <a:pt x="3311456" y="72200"/>
                  </a:cubicBezTo>
                  <a:cubicBezTo>
                    <a:pt x="3275419" y="72200"/>
                    <a:pt x="3242374" y="93959"/>
                    <a:pt x="3242374" y="128563"/>
                  </a:cubicBezTo>
                  <a:cubicBezTo>
                    <a:pt x="3242374" y="152567"/>
                    <a:pt x="3255904" y="172893"/>
                    <a:pt x="3293437" y="181871"/>
                  </a:cubicBezTo>
                  <a:lnTo>
                    <a:pt x="3315197" y="187108"/>
                  </a:lnTo>
                  <a:cubicBezTo>
                    <a:pt x="3334712" y="191597"/>
                    <a:pt x="3343004" y="199890"/>
                    <a:pt x="3343004" y="213419"/>
                  </a:cubicBezTo>
                  <a:cubicBezTo>
                    <a:pt x="3343004" y="229942"/>
                    <a:pt x="3328727" y="238982"/>
                    <a:pt x="3304722" y="238982"/>
                  </a:cubicBezTo>
                  <a:cubicBezTo>
                    <a:pt x="3284459" y="238982"/>
                    <a:pt x="3260393" y="232248"/>
                    <a:pt x="3242374" y="216474"/>
                  </a:cubicBezTo>
                  <a:lnTo>
                    <a:pt x="3242374" y="250267"/>
                  </a:lnTo>
                  <a:close/>
                  <a:moveTo>
                    <a:pt x="3811616" y="264420"/>
                  </a:moveTo>
                  <a:lnTo>
                    <a:pt x="3811616" y="76626"/>
                  </a:lnTo>
                  <a:lnTo>
                    <a:pt x="3847841" y="76626"/>
                  </a:lnTo>
                  <a:lnTo>
                    <a:pt x="3847841" y="100693"/>
                  </a:lnTo>
                  <a:cubicBezTo>
                    <a:pt x="3854761" y="83422"/>
                    <a:pt x="3872531" y="72137"/>
                    <a:pt x="3893293" y="72137"/>
                  </a:cubicBezTo>
                  <a:cubicBezTo>
                    <a:pt x="3914055" y="72137"/>
                    <a:pt x="3934131" y="82674"/>
                    <a:pt x="3943359" y="103686"/>
                  </a:cubicBezTo>
                  <a:cubicBezTo>
                    <a:pt x="3954893" y="81926"/>
                    <a:pt x="3974159" y="72137"/>
                    <a:pt x="3994983" y="72137"/>
                  </a:cubicBezTo>
                  <a:cubicBezTo>
                    <a:pt x="4031956" y="72137"/>
                    <a:pt x="4055836" y="98448"/>
                    <a:pt x="4055836" y="140471"/>
                  </a:cubicBezTo>
                  <a:lnTo>
                    <a:pt x="4055836" y="264420"/>
                  </a:lnTo>
                  <a:lnTo>
                    <a:pt x="4019611" y="264420"/>
                  </a:lnTo>
                  <a:lnTo>
                    <a:pt x="4019611" y="138227"/>
                  </a:lnTo>
                  <a:cubicBezTo>
                    <a:pt x="4019611" y="108175"/>
                    <a:pt x="4002652" y="102189"/>
                    <a:pt x="3989559" y="102189"/>
                  </a:cubicBezTo>
                  <a:cubicBezTo>
                    <a:pt x="3967176" y="102189"/>
                    <a:pt x="3951776" y="118712"/>
                    <a:pt x="3951776" y="139723"/>
                  </a:cubicBezTo>
                  <a:lnTo>
                    <a:pt x="3951776" y="264420"/>
                  </a:lnTo>
                  <a:lnTo>
                    <a:pt x="3915551" y="264420"/>
                  </a:lnTo>
                  <a:lnTo>
                    <a:pt x="3915551" y="140471"/>
                  </a:lnTo>
                  <a:cubicBezTo>
                    <a:pt x="3915551" y="109671"/>
                    <a:pt x="3899403" y="102189"/>
                    <a:pt x="3885499" y="102189"/>
                  </a:cubicBezTo>
                  <a:cubicBezTo>
                    <a:pt x="3863178" y="102189"/>
                    <a:pt x="3847716" y="118712"/>
                    <a:pt x="3847716" y="140471"/>
                  </a:cubicBezTo>
                  <a:lnTo>
                    <a:pt x="3847716" y="264420"/>
                  </a:lnTo>
                  <a:lnTo>
                    <a:pt x="3811492" y="264420"/>
                  </a:lnTo>
                  <a:close/>
                  <a:moveTo>
                    <a:pt x="3612724" y="190849"/>
                  </a:moveTo>
                  <a:lnTo>
                    <a:pt x="3612724" y="76689"/>
                  </a:lnTo>
                  <a:lnTo>
                    <a:pt x="3648013" y="76689"/>
                  </a:lnTo>
                  <a:lnTo>
                    <a:pt x="3648013" y="193094"/>
                  </a:lnTo>
                  <a:cubicBezTo>
                    <a:pt x="3648013" y="220901"/>
                    <a:pt x="3664536" y="238920"/>
                    <a:pt x="3690847" y="238920"/>
                  </a:cubicBezTo>
                  <a:cubicBezTo>
                    <a:pt x="3717158" y="238920"/>
                    <a:pt x="3733618" y="220901"/>
                    <a:pt x="3733618" y="193094"/>
                  </a:cubicBezTo>
                  <a:lnTo>
                    <a:pt x="3733618" y="76689"/>
                  </a:lnTo>
                  <a:lnTo>
                    <a:pt x="3768907" y="76689"/>
                  </a:lnTo>
                  <a:lnTo>
                    <a:pt x="3768907" y="190849"/>
                  </a:lnTo>
                  <a:cubicBezTo>
                    <a:pt x="3768907" y="238172"/>
                    <a:pt x="3738107" y="268972"/>
                    <a:pt x="3690785" y="268972"/>
                  </a:cubicBezTo>
                  <a:cubicBezTo>
                    <a:pt x="3643462" y="268972"/>
                    <a:pt x="3612662" y="238172"/>
                    <a:pt x="3612662" y="190849"/>
                  </a:cubicBezTo>
                  <a:moveTo>
                    <a:pt x="3577435" y="166782"/>
                  </a:moveTo>
                  <a:cubicBezTo>
                    <a:pt x="3577435" y="112726"/>
                    <a:pt x="3549628" y="72137"/>
                    <a:pt x="3493327" y="72137"/>
                  </a:cubicBezTo>
                  <a:cubicBezTo>
                    <a:pt x="3437026" y="72137"/>
                    <a:pt x="3401675" y="114223"/>
                    <a:pt x="3401675" y="170523"/>
                  </a:cubicBezTo>
                  <a:cubicBezTo>
                    <a:pt x="3401675" y="226824"/>
                    <a:pt x="3441453" y="268909"/>
                    <a:pt x="3498564" y="268909"/>
                  </a:cubicBezTo>
                  <a:cubicBezTo>
                    <a:pt x="3531609" y="268909"/>
                    <a:pt x="3557172" y="257624"/>
                    <a:pt x="3572135" y="243347"/>
                  </a:cubicBezTo>
                  <a:lnTo>
                    <a:pt x="3572135" y="208057"/>
                  </a:lnTo>
                  <a:cubicBezTo>
                    <a:pt x="3556361" y="226824"/>
                    <a:pt x="3531546" y="238857"/>
                    <a:pt x="3504550" y="238857"/>
                  </a:cubicBezTo>
                  <a:cubicBezTo>
                    <a:pt x="3463961" y="238857"/>
                    <a:pt x="3439956" y="213294"/>
                    <a:pt x="3436216" y="178753"/>
                  </a:cubicBezTo>
                  <a:lnTo>
                    <a:pt x="3576625" y="178753"/>
                  </a:lnTo>
                  <a:cubicBezTo>
                    <a:pt x="3577373" y="172020"/>
                    <a:pt x="3577373" y="168216"/>
                    <a:pt x="3577373" y="166720"/>
                  </a:cubicBezTo>
                  <a:moveTo>
                    <a:pt x="3437650" y="150198"/>
                  </a:moveTo>
                  <a:cubicBezTo>
                    <a:pt x="3442887" y="119398"/>
                    <a:pt x="3463213" y="102127"/>
                    <a:pt x="3491706" y="102127"/>
                  </a:cubicBezTo>
                  <a:cubicBezTo>
                    <a:pt x="3523254" y="102127"/>
                    <a:pt x="3541273" y="122390"/>
                    <a:pt x="3542021" y="150198"/>
                  </a:cubicBezTo>
                  <a:lnTo>
                    <a:pt x="3437650" y="150198"/>
                  </a:lnTo>
                  <a:close/>
                  <a:moveTo>
                    <a:pt x="1438880" y="264358"/>
                  </a:moveTo>
                  <a:lnTo>
                    <a:pt x="1474917" y="264358"/>
                  </a:lnTo>
                  <a:lnTo>
                    <a:pt x="1474917" y="146457"/>
                  </a:lnTo>
                  <a:lnTo>
                    <a:pt x="1622122" y="146457"/>
                  </a:lnTo>
                  <a:lnTo>
                    <a:pt x="1622122" y="264358"/>
                  </a:lnTo>
                  <a:lnTo>
                    <a:pt x="1658160" y="264358"/>
                  </a:lnTo>
                  <a:lnTo>
                    <a:pt x="1658160" y="0"/>
                  </a:lnTo>
                  <a:lnTo>
                    <a:pt x="1622122" y="0"/>
                  </a:lnTo>
                  <a:lnTo>
                    <a:pt x="1622122" y="112664"/>
                  </a:lnTo>
                  <a:lnTo>
                    <a:pt x="1474917" y="112664"/>
                  </a:lnTo>
                  <a:lnTo>
                    <a:pt x="1474917" y="0"/>
                  </a:lnTo>
                  <a:lnTo>
                    <a:pt x="1438880" y="0"/>
                  </a:lnTo>
                  <a:lnTo>
                    <a:pt x="1438880" y="264358"/>
                  </a:lnTo>
                  <a:close/>
                  <a:moveTo>
                    <a:pt x="1699185" y="24815"/>
                  </a:moveTo>
                  <a:cubicBezTo>
                    <a:pt x="1699185" y="38344"/>
                    <a:pt x="1709722" y="48881"/>
                    <a:pt x="1724000" y="48881"/>
                  </a:cubicBezTo>
                  <a:cubicBezTo>
                    <a:pt x="1738278" y="48881"/>
                    <a:pt x="1748752" y="38344"/>
                    <a:pt x="1748752" y="24815"/>
                  </a:cubicBezTo>
                  <a:cubicBezTo>
                    <a:pt x="1748752" y="11285"/>
                    <a:pt x="1738215" y="62"/>
                    <a:pt x="1724000" y="62"/>
                  </a:cubicBezTo>
                  <a:cubicBezTo>
                    <a:pt x="1709784" y="62"/>
                    <a:pt x="1699185" y="11347"/>
                    <a:pt x="1699185" y="24815"/>
                  </a:cubicBezTo>
                  <a:moveTo>
                    <a:pt x="1706667" y="264420"/>
                  </a:moveTo>
                  <a:lnTo>
                    <a:pt x="1741956" y="264420"/>
                  </a:lnTo>
                  <a:lnTo>
                    <a:pt x="1741956" y="76626"/>
                  </a:lnTo>
                  <a:lnTo>
                    <a:pt x="1706667" y="76626"/>
                  </a:lnTo>
                  <a:lnTo>
                    <a:pt x="1706667" y="264420"/>
                  </a:lnTo>
                  <a:close/>
                  <a:moveTo>
                    <a:pt x="1784041" y="250142"/>
                  </a:moveTo>
                  <a:cubicBezTo>
                    <a:pt x="1802808" y="263672"/>
                    <a:pt x="1828371" y="268909"/>
                    <a:pt x="1847886" y="268909"/>
                  </a:cubicBezTo>
                  <a:cubicBezTo>
                    <a:pt x="1894461" y="268909"/>
                    <a:pt x="1923016" y="247898"/>
                    <a:pt x="1923016" y="212609"/>
                  </a:cubicBezTo>
                  <a:cubicBezTo>
                    <a:pt x="1923016" y="185549"/>
                    <a:pt x="1908739" y="166034"/>
                    <a:pt x="1870456" y="157056"/>
                  </a:cubicBezTo>
                  <a:lnTo>
                    <a:pt x="1845642" y="151071"/>
                  </a:lnTo>
                  <a:cubicBezTo>
                    <a:pt x="1826875" y="146582"/>
                    <a:pt x="1819331" y="138289"/>
                    <a:pt x="1819331" y="127066"/>
                  </a:cubicBezTo>
                  <a:cubicBezTo>
                    <a:pt x="1819331" y="113537"/>
                    <a:pt x="1831364" y="103000"/>
                    <a:pt x="1852375" y="102252"/>
                  </a:cubicBezTo>
                  <a:cubicBezTo>
                    <a:pt x="1874135" y="101503"/>
                    <a:pt x="1895209" y="107489"/>
                    <a:pt x="1913228" y="119522"/>
                  </a:cubicBezTo>
                  <a:lnTo>
                    <a:pt x="1913228" y="85729"/>
                  </a:lnTo>
                  <a:cubicBezTo>
                    <a:pt x="1898202" y="77437"/>
                    <a:pt x="1876442" y="72200"/>
                    <a:pt x="1853872" y="72200"/>
                  </a:cubicBezTo>
                  <a:cubicBezTo>
                    <a:pt x="1816338" y="72200"/>
                    <a:pt x="1784041" y="93959"/>
                    <a:pt x="1784041" y="128563"/>
                  </a:cubicBezTo>
                  <a:cubicBezTo>
                    <a:pt x="1784041" y="152567"/>
                    <a:pt x="1797571" y="172893"/>
                    <a:pt x="1836601" y="181871"/>
                  </a:cubicBezTo>
                  <a:lnTo>
                    <a:pt x="1859109" y="187108"/>
                  </a:lnTo>
                  <a:cubicBezTo>
                    <a:pt x="1879372" y="191597"/>
                    <a:pt x="1887665" y="199890"/>
                    <a:pt x="1887665" y="213419"/>
                  </a:cubicBezTo>
                  <a:cubicBezTo>
                    <a:pt x="1887665" y="229193"/>
                    <a:pt x="1874135" y="238234"/>
                    <a:pt x="1851627" y="238982"/>
                  </a:cubicBezTo>
                  <a:cubicBezTo>
                    <a:pt x="1829868" y="239730"/>
                    <a:pt x="1802808" y="232997"/>
                    <a:pt x="1784041" y="216474"/>
                  </a:cubicBezTo>
                  <a:lnTo>
                    <a:pt x="1784041" y="250267"/>
                  </a:lnTo>
                  <a:close/>
                  <a:moveTo>
                    <a:pt x="1937980" y="106678"/>
                  </a:moveTo>
                  <a:lnTo>
                    <a:pt x="1972521" y="106678"/>
                  </a:lnTo>
                  <a:lnTo>
                    <a:pt x="1972521" y="193779"/>
                  </a:lnTo>
                  <a:cubicBezTo>
                    <a:pt x="1972521" y="243347"/>
                    <a:pt x="2000329" y="268909"/>
                    <a:pt x="2040107" y="268909"/>
                  </a:cubicBezTo>
                  <a:cubicBezTo>
                    <a:pt x="2051392" y="268909"/>
                    <a:pt x="2064173" y="265917"/>
                    <a:pt x="2078389" y="259121"/>
                  </a:cubicBezTo>
                  <a:lnTo>
                    <a:pt x="2078389" y="229817"/>
                  </a:lnTo>
                  <a:cubicBezTo>
                    <a:pt x="2067104" y="235802"/>
                    <a:pt x="2057377" y="238857"/>
                    <a:pt x="2045344" y="238857"/>
                  </a:cubicBezTo>
                  <a:cubicBezTo>
                    <a:pt x="2023584" y="238857"/>
                    <a:pt x="2007810" y="223831"/>
                    <a:pt x="2007810" y="193031"/>
                  </a:cubicBezTo>
                  <a:lnTo>
                    <a:pt x="2007810" y="106678"/>
                  </a:lnTo>
                  <a:lnTo>
                    <a:pt x="2076893" y="106678"/>
                  </a:lnTo>
                  <a:lnTo>
                    <a:pt x="2076893" y="76626"/>
                  </a:lnTo>
                  <a:lnTo>
                    <a:pt x="2007810" y="76626"/>
                  </a:lnTo>
                  <a:lnTo>
                    <a:pt x="2007810" y="21074"/>
                  </a:lnTo>
                  <a:lnTo>
                    <a:pt x="1972521" y="21074"/>
                  </a:lnTo>
                  <a:lnTo>
                    <a:pt x="1972521" y="76626"/>
                  </a:lnTo>
                  <a:lnTo>
                    <a:pt x="1937980" y="76626"/>
                  </a:lnTo>
                  <a:lnTo>
                    <a:pt x="1937980" y="106678"/>
                  </a:lnTo>
                  <a:close/>
                  <a:moveTo>
                    <a:pt x="2090796" y="170523"/>
                  </a:moveTo>
                  <a:cubicBezTo>
                    <a:pt x="2090796" y="226076"/>
                    <a:pt x="2135126" y="268909"/>
                    <a:pt x="2191427" y="268909"/>
                  </a:cubicBezTo>
                  <a:cubicBezTo>
                    <a:pt x="2247728" y="268909"/>
                    <a:pt x="2291309" y="226076"/>
                    <a:pt x="2291309" y="170523"/>
                  </a:cubicBezTo>
                  <a:cubicBezTo>
                    <a:pt x="2291309" y="114971"/>
                    <a:pt x="2247728" y="72137"/>
                    <a:pt x="2191427" y="72137"/>
                  </a:cubicBezTo>
                  <a:cubicBezTo>
                    <a:pt x="2135126" y="72137"/>
                    <a:pt x="2090796" y="114971"/>
                    <a:pt x="2090796" y="170523"/>
                  </a:cubicBezTo>
                  <a:moveTo>
                    <a:pt x="2126834" y="170523"/>
                  </a:moveTo>
                  <a:cubicBezTo>
                    <a:pt x="2126834" y="132990"/>
                    <a:pt x="2154641" y="104434"/>
                    <a:pt x="2191427" y="104434"/>
                  </a:cubicBezTo>
                  <a:cubicBezTo>
                    <a:pt x="2228213" y="104434"/>
                    <a:pt x="2255272" y="132990"/>
                    <a:pt x="2255272" y="170523"/>
                  </a:cubicBezTo>
                  <a:cubicBezTo>
                    <a:pt x="2255272" y="208057"/>
                    <a:pt x="2227464" y="236613"/>
                    <a:pt x="2191427" y="236613"/>
                  </a:cubicBezTo>
                  <a:cubicBezTo>
                    <a:pt x="2155389" y="236613"/>
                    <a:pt x="2126834" y="208805"/>
                    <a:pt x="2126834" y="170523"/>
                  </a:cubicBezTo>
                  <a:moveTo>
                    <a:pt x="2325850" y="264420"/>
                  </a:moveTo>
                  <a:lnTo>
                    <a:pt x="2361140" y="264420"/>
                  </a:lnTo>
                  <a:lnTo>
                    <a:pt x="2361140" y="167531"/>
                  </a:lnTo>
                  <a:cubicBezTo>
                    <a:pt x="2361140" y="125445"/>
                    <a:pt x="2392688" y="105182"/>
                    <a:pt x="2415196" y="105182"/>
                  </a:cubicBezTo>
                  <a:cubicBezTo>
                    <a:pt x="2424236" y="105182"/>
                    <a:pt x="2433215" y="105930"/>
                    <a:pt x="2443003" y="109671"/>
                  </a:cubicBezTo>
                  <a:lnTo>
                    <a:pt x="2443003" y="76626"/>
                  </a:lnTo>
                  <a:cubicBezTo>
                    <a:pt x="2434773" y="72885"/>
                    <a:pt x="2425733" y="72137"/>
                    <a:pt x="2417503" y="72137"/>
                  </a:cubicBezTo>
                  <a:cubicBezTo>
                    <a:pt x="2391192" y="72137"/>
                    <a:pt x="2369432" y="89408"/>
                    <a:pt x="2361140" y="112726"/>
                  </a:cubicBezTo>
                  <a:lnTo>
                    <a:pt x="2361140" y="76689"/>
                  </a:lnTo>
                  <a:lnTo>
                    <a:pt x="2325850" y="76689"/>
                  </a:lnTo>
                  <a:lnTo>
                    <a:pt x="2325850" y="264483"/>
                  </a:lnTo>
                  <a:close/>
                  <a:moveTo>
                    <a:pt x="2461022" y="76626"/>
                  </a:moveTo>
                  <a:lnTo>
                    <a:pt x="2543634" y="261365"/>
                  </a:lnTo>
                  <a:cubicBezTo>
                    <a:pt x="2531600" y="284621"/>
                    <a:pt x="2515826" y="296655"/>
                    <a:pt x="2494815" y="296655"/>
                  </a:cubicBezTo>
                  <a:cubicBezTo>
                    <a:pt x="2485774" y="296655"/>
                    <a:pt x="2476796" y="295906"/>
                    <a:pt x="2467007" y="292165"/>
                  </a:cubicBezTo>
                  <a:lnTo>
                    <a:pt x="2467007" y="325210"/>
                  </a:lnTo>
                  <a:cubicBezTo>
                    <a:pt x="2475237" y="328951"/>
                    <a:pt x="2485026" y="329699"/>
                    <a:pt x="2493319" y="329699"/>
                  </a:cubicBezTo>
                  <a:cubicBezTo>
                    <a:pt x="2534593" y="329699"/>
                    <a:pt x="2560156" y="302640"/>
                    <a:pt x="2575931" y="265854"/>
                  </a:cubicBezTo>
                  <a:lnTo>
                    <a:pt x="2657046" y="76564"/>
                  </a:lnTo>
                  <a:lnTo>
                    <a:pt x="2619512" y="76564"/>
                  </a:lnTo>
                  <a:lnTo>
                    <a:pt x="2561652" y="222273"/>
                  </a:lnTo>
                  <a:lnTo>
                    <a:pt x="2500800" y="76564"/>
                  </a:lnTo>
                  <a:lnTo>
                    <a:pt x="2461022" y="76564"/>
                  </a:lnTo>
                  <a:close/>
                </a:path>
              </a:pathLst>
            </a:custGeom>
            <a:solidFill>
              <a:srgbClr val="FFFFFF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7C1986C-8DFC-F9C8-E743-A047B2D49C3C}"/>
                </a:ext>
              </a:extLst>
            </p:cNvPr>
            <p:cNvSpPr/>
            <p:nvPr/>
          </p:nvSpPr>
          <p:spPr>
            <a:xfrm>
              <a:off x="564680" y="562463"/>
              <a:ext cx="380700" cy="391237"/>
            </a:xfrm>
            <a:custGeom>
              <a:avLst/>
              <a:gdLst>
                <a:gd name="connsiteX0" fmla="*/ 279384 w 380700"/>
                <a:gd name="connsiteY0" fmla="*/ 174638 h 391237"/>
                <a:gd name="connsiteX1" fmla="*/ 344538 w 380700"/>
                <a:gd name="connsiteY1" fmla="*/ 137292 h 391237"/>
                <a:gd name="connsiteX2" fmla="*/ 298275 w 380700"/>
                <a:gd name="connsiteY2" fmla="*/ 141220 h 391237"/>
                <a:gd name="connsiteX3" fmla="*/ 291355 w 380700"/>
                <a:gd name="connsiteY3" fmla="*/ 129186 h 391237"/>
                <a:gd name="connsiteX4" fmla="*/ 317915 w 380700"/>
                <a:gd name="connsiteY4" fmla="*/ 91091 h 391237"/>
                <a:gd name="connsiteX5" fmla="*/ 253010 w 380700"/>
                <a:gd name="connsiteY5" fmla="*/ 128875 h 391237"/>
                <a:gd name="connsiteX6" fmla="*/ 244344 w 380700"/>
                <a:gd name="connsiteY6" fmla="*/ 114908 h 391237"/>
                <a:gd name="connsiteX7" fmla="*/ 337867 w 380700"/>
                <a:gd name="connsiteY7" fmla="*/ 60915 h 391237"/>
                <a:gd name="connsiteX8" fmla="*/ 346720 w 380700"/>
                <a:gd name="connsiteY8" fmla="*/ 75192 h 391237"/>
                <a:gd name="connsiteX9" fmla="*/ 314299 w 380700"/>
                <a:gd name="connsiteY9" fmla="*/ 124448 h 391237"/>
                <a:gd name="connsiteX10" fmla="*/ 372782 w 380700"/>
                <a:gd name="connsiteY10" fmla="*/ 120333 h 391237"/>
                <a:gd name="connsiteX11" fmla="*/ 380700 w 380700"/>
                <a:gd name="connsiteY11" fmla="*/ 135109 h 391237"/>
                <a:gd name="connsiteX12" fmla="*/ 287177 w 380700"/>
                <a:gd name="connsiteY12" fmla="*/ 189103 h 391237"/>
                <a:gd name="connsiteX13" fmla="*/ 279446 w 380700"/>
                <a:gd name="connsiteY13" fmla="*/ 174576 h 391237"/>
                <a:gd name="connsiteX14" fmla="*/ 244344 w 380700"/>
                <a:gd name="connsiteY14" fmla="*/ 276204 h 391237"/>
                <a:gd name="connsiteX15" fmla="*/ 337867 w 380700"/>
                <a:gd name="connsiteY15" fmla="*/ 330198 h 391237"/>
                <a:gd name="connsiteX16" fmla="*/ 346720 w 380700"/>
                <a:gd name="connsiteY16" fmla="*/ 315920 h 391237"/>
                <a:gd name="connsiteX17" fmla="*/ 313925 w 380700"/>
                <a:gd name="connsiteY17" fmla="*/ 267351 h 391237"/>
                <a:gd name="connsiteX18" fmla="*/ 372782 w 380700"/>
                <a:gd name="connsiteY18" fmla="*/ 270780 h 391237"/>
                <a:gd name="connsiteX19" fmla="*/ 380700 w 380700"/>
                <a:gd name="connsiteY19" fmla="*/ 256003 h 391237"/>
                <a:gd name="connsiteX20" fmla="*/ 287177 w 380700"/>
                <a:gd name="connsiteY20" fmla="*/ 202009 h 391237"/>
                <a:gd name="connsiteX21" fmla="*/ 279384 w 380700"/>
                <a:gd name="connsiteY21" fmla="*/ 216537 h 391237"/>
                <a:gd name="connsiteX22" fmla="*/ 344538 w 380700"/>
                <a:gd name="connsiteY22" fmla="*/ 253883 h 391237"/>
                <a:gd name="connsiteX23" fmla="*/ 298213 w 380700"/>
                <a:gd name="connsiteY23" fmla="*/ 249955 h 391237"/>
                <a:gd name="connsiteX24" fmla="*/ 291292 w 380700"/>
                <a:gd name="connsiteY24" fmla="*/ 261989 h 391237"/>
                <a:gd name="connsiteX25" fmla="*/ 317853 w 380700"/>
                <a:gd name="connsiteY25" fmla="*/ 300084 h 391237"/>
                <a:gd name="connsiteX26" fmla="*/ 252948 w 380700"/>
                <a:gd name="connsiteY26" fmla="*/ 262301 h 391237"/>
                <a:gd name="connsiteX27" fmla="*/ 244282 w 380700"/>
                <a:gd name="connsiteY27" fmla="*/ 276267 h 391237"/>
                <a:gd name="connsiteX28" fmla="*/ 147517 w 380700"/>
                <a:gd name="connsiteY28" fmla="*/ 282688 h 391237"/>
                <a:gd name="connsiteX29" fmla="*/ 147517 w 380700"/>
                <a:gd name="connsiteY29" fmla="*/ 390676 h 391237"/>
                <a:gd name="connsiteX30" fmla="*/ 164288 w 380700"/>
                <a:gd name="connsiteY30" fmla="*/ 391237 h 391237"/>
                <a:gd name="connsiteX31" fmla="*/ 189976 w 380700"/>
                <a:gd name="connsiteY31" fmla="*/ 338553 h 391237"/>
                <a:gd name="connsiteX32" fmla="*/ 216474 w 380700"/>
                <a:gd name="connsiteY32" fmla="*/ 391237 h 391237"/>
                <a:gd name="connsiteX33" fmla="*/ 233246 w 380700"/>
                <a:gd name="connsiteY33" fmla="*/ 390676 h 391237"/>
                <a:gd name="connsiteX34" fmla="*/ 233246 w 380700"/>
                <a:gd name="connsiteY34" fmla="*/ 282688 h 391237"/>
                <a:gd name="connsiteX35" fmla="*/ 216786 w 380700"/>
                <a:gd name="connsiteY35" fmla="*/ 283250 h 391237"/>
                <a:gd name="connsiteX36" fmla="*/ 217035 w 380700"/>
                <a:gd name="connsiteY36" fmla="*/ 358317 h 391237"/>
                <a:gd name="connsiteX37" fmla="*/ 197333 w 380700"/>
                <a:gd name="connsiteY37" fmla="*/ 316232 h 391237"/>
                <a:gd name="connsiteX38" fmla="*/ 183429 w 380700"/>
                <a:gd name="connsiteY38" fmla="*/ 316232 h 391237"/>
                <a:gd name="connsiteX39" fmla="*/ 163727 w 380700"/>
                <a:gd name="connsiteY39" fmla="*/ 358317 h 391237"/>
                <a:gd name="connsiteX40" fmla="*/ 163977 w 380700"/>
                <a:gd name="connsiteY40" fmla="*/ 283250 h 391237"/>
                <a:gd name="connsiteX41" fmla="*/ 147517 w 380700"/>
                <a:gd name="connsiteY41" fmla="*/ 282688 h 391237"/>
                <a:gd name="connsiteX42" fmla="*/ 93523 w 380700"/>
                <a:gd name="connsiteY42" fmla="*/ 202072 h 391237"/>
                <a:gd name="connsiteX43" fmla="*/ 0 w 380700"/>
                <a:gd name="connsiteY43" fmla="*/ 256066 h 391237"/>
                <a:gd name="connsiteX44" fmla="*/ 7918 w 380700"/>
                <a:gd name="connsiteY44" fmla="*/ 270842 h 391237"/>
                <a:gd name="connsiteX45" fmla="*/ 66401 w 380700"/>
                <a:gd name="connsiteY45" fmla="*/ 266727 h 391237"/>
                <a:gd name="connsiteX46" fmla="*/ 34042 w 380700"/>
                <a:gd name="connsiteY46" fmla="*/ 315983 h 391237"/>
                <a:gd name="connsiteX47" fmla="*/ 42896 w 380700"/>
                <a:gd name="connsiteY47" fmla="*/ 330260 h 391237"/>
                <a:gd name="connsiteX48" fmla="*/ 136419 w 380700"/>
                <a:gd name="connsiteY48" fmla="*/ 276267 h 391237"/>
                <a:gd name="connsiteX49" fmla="*/ 127752 w 380700"/>
                <a:gd name="connsiteY49" fmla="*/ 262301 h 391237"/>
                <a:gd name="connsiteX50" fmla="*/ 62847 w 380700"/>
                <a:gd name="connsiteY50" fmla="*/ 300084 h 391237"/>
                <a:gd name="connsiteX51" fmla="*/ 89408 w 380700"/>
                <a:gd name="connsiteY51" fmla="*/ 261989 h 391237"/>
                <a:gd name="connsiteX52" fmla="*/ 82487 w 380700"/>
                <a:gd name="connsiteY52" fmla="*/ 249955 h 391237"/>
                <a:gd name="connsiteX53" fmla="*/ 36224 w 380700"/>
                <a:gd name="connsiteY53" fmla="*/ 253946 h 391237"/>
                <a:gd name="connsiteX54" fmla="*/ 101379 w 380700"/>
                <a:gd name="connsiteY54" fmla="*/ 216599 h 391237"/>
                <a:gd name="connsiteX55" fmla="*/ 93648 w 380700"/>
                <a:gd name="connsiteY55" fmla="*/ 202072 h 391237"/>
                <a:gd name="connsiteX56" fmla="*/ 136356 w 380700"/>
                <a:gd name="connsiteY56" fmla="*/ 114971 h 391237"/>
                <a:gd name="connsiteX57" fmla="*/ 42833 w 380700"/>
                <a:gd name="connsiteY57" fmla="*/ 60977 h 391237"/>
                <a:gd name="connsiteX58" fmla="*/ 33980 w 380700"/>
                <a:gd name="connsiteY58" fmla="*/ 75255 h 391237"/>
                <a:gd name="connsiteX59" fmla="*/ 66775 w 380700"/>
                <a:gd name="connsiteY59" fmla="*/ 123824 h 391237"/>
                <a:gd name="connsiteX60" fmla="*/ 7918 w 380700"/>
                <a:gd name="connsiteY60" fmla="*/ 120395 h 391237"/>
                <a:gd name="connsiteX61" fmla="*/ 0 w 380700"/>
                <a:gd name="connsiteY61" fmla="*/ 135172 h 391237"/>
                <a:gd name="connsiteX62" fmla="*/ 93523 w 380700"/>
                <a:gd name="connsiteY62" fmla="*/ 189166 h 391237"/>
                <a:gd name="connsiteX63" fmla="*/ 101254 w 380700"/>
                <a:gd name="connsiteY63" fmla="*/ 174638 h 391237"/>
                <a:gd name="connsiteX64" fmla="*/ 36100 w 380700"/>
                <a:gd name="connsiteY64" fmla="*/ 137292 h 391237"/>
                <a:gd name="connsiteX65" fmla="*/ 82362 w 380700"/>
                <a:gd name="connsiteY65" fmla="*/ 141220 h 391237"/>
                <a:gd name="connsiteX66" fmla="*/ 89345 w 380700"/>
                <a:gd name="connsiteY66" fmla="*/ 129186 h 391237"/>
                <a:gd name="connsiteX67" fmla="*/ 62785 w 380700"/>
                <a:gd name="connsiteY67" fmla="*/ 91091 h 391237"/>
                <a:gd name="connsiteX68" fmla="*/ 127690 w 380700"/>
                <a:gd name="connsiteY68" fmla="*/ 128875 h 391237"/>
                <a:gd name="connsiteX69" fmla="*/ 136356 w 380700"/>
                <a:gd name="connsiteY69" fmla="*/ 114908 h 391237"/>
                <a:gd name="connsiteX70" fmla="*/ 233184 w 380700"/>
                <a:gd name="connsiteY70" fmla="*/ 108487 h 391237"/>
                <a:gd name="connsiteX71" fmla="*/ 233184 w 380700"/>
                <a:gd name="connsiteY71" fmla="*/ 499 h 391237"/>
                <a:gd name="connsiteX72" fmla="*/ 216412 w 380700"/>
                <a:gd name="connsiteY72" fmla="*/ 0 h 391237"/>
                <a:gd name="connsiteX73" fmla="*/ 190724 w 380700"/>
                <a:gd name="connsiteY73" fmla="*/ 52685 h 391237"/>
                <a:gd name="connsiteX74" fmla="*/ 164226 w 380700"/>
                <a:gd name="connsiteY74" fmla="*/ 0 h 391237"/>
                <a:gd name="connsiteX75" fmla="*/ 147454 w 380700"/>
                <a:gd name="connsiteY75" fmla="*/ 499 h 391237"/>
                <a:gd name="connsiteX76" fmla="*/ 147454 w 380700"/>
                <a:gd name="connsiteY76" fmla="*/ 108487 h 391237"/>
                <a:gd name="connsiteX77" fmla="*/ 163914 w 380700"/>
                <a:gd name="connsiteY77" fmla="*/ 107925 h 391237"/>
                <a:gd name="connsiteX78" fmla="*/ 163665 w 380700"/>
                <a:gd name="connsiteY78" fmla="*/ 32858 h 391237"/>
                <a:gd name="connsiteX79" fmla="*/ 183367 w 380700"/>
                <a:gd name="connsiteY79" fmla="*/ 74943 h 391237"/>
                <a:gd name="connsiteX80" fmla="*/ 197271 w 380700"/>
                <a:gd name="connsiteY80" fmla="*/ 74943 h 391237"/>
                <a:gd name="connsiteX81" fmla="*/ 216973 w 380700"/>
                <a:gd name="connsiteY81" fmla="*/ 32858 h 391237"/>
                <a:gd name="connsiteX82" fmla="*/ 216724 w 380700"/>
                <a:gd name="connsiteY82" fmla="*/ 107925 h 391237"/>
                <a:gd name="connsiteX83" fmla="*/ 233184 w 380700"/>
                <a:gd name="connsiteY83" fmla="*/ 108487 h 39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80700" h="391237">
                  <a:moveTo>
                    <a:pt x="279384" y="174638"/>
                  </a:moveTo>
                  <a:lnTo>
                    <a:pt x="344538" y="137292"/>
                  </a:lnTo>
                  <a:lnTo>
                    <a:pt x="298275" y="141220"/>
                  </a:lnTo>
                  <a:lnTo>
                    <a:pt x="291355" y="129186"/>
                  </a:lnTo>
                  <a:lnTo>
                    <a:pt x="317915" y="91091"/>
                  </a:lnTo>
                  <a:lnTo>
                    <a:pt x="253010" y="128875"/>
                  </a:lnTo>
                  <a:lnTo>
                    <a:pt x="244344" y="114908"/>
                  </a:lnTo>
                  <a:lnTo>
                    <a:pt x="337867" y="60915"/>
                  </a:lnTo>
                  <a:lnTo>
                    <a:pt x="346720" y="75192"/>
                  </a:lnTo>
                  <a:lnTo>
                    <a:pt x="314299" y="124448"/>
                  </a:lnTo>
                  <a:lnTo>
                    <a:pt x="372782" y="120333"/>
                  </a:lnTo>
                  <a:lnTo>
                    <a:pt x="380700" y="135109"/>
                  </a:lnTo>
                  <a:lnTo>
                    <a:pt x="287177" y="189103"/>
                  </a:lnTo>
                  <a:lnTo>
                    <a:pt x="279446" y="174576"/>
                  </a:lnTo>
                  <a:close/>
                  <a:moveTo>
                    <a:pt x="244344" y="276204"/>
                  </a:moveTo>
                  <a:lnTo>
                    <a:pt x="337867" y="330198"/>
                  </a:lnTo>
                  <a:lnTo>
                    <a:pt x="346720" y="315920"/>
                  </a:lnTo>
                  <a:lnTo>
                    <a:pt x="313925" y="267351"/>
                  </a:lnTo>
                  <a:lnTo>
                    <a:pt x="372782" y="270780"/>
                  </a:lnTo>
                  <a:lnTo>
                    <a:pt x="380700" y="256003"/>
                  </a:lnTo>
                  <a:lnTo>
                    <a:pt x="287177" y="202009"/>
                  </a:lnTo>
                  <a:lnTo>
                    <a:pt x="279384" y="216537"/>
                  </a:lnTo>
                  <a:lnTo>
                    <a:pt x="344538" y="253883"/>
                  </a:lnTo>
                  <a:lnTo>
                    <a:pt x="298213" y="249955"/>
                  </a:lnTo>
                  <a:lnTo>
                    <a:pt x="291292" y="261989"/>
                  </a:lnTo>
                  <a:lnTo>
                    <a:pt x="317853" y="300084"/>
                  </a:lnTo>
                  <a:lnTo>
                    <a:pt x="252948" y="262301"/>
                  </a:lnTo>
                  <a:lnTo>
                    <a:pt x="244282" y="276267"/>
                  </a:lnTo>
                  <a:close/>
                  <a:moveTo>
                    <a:pt x="147517" y="282688"/>
                  </a:moveTo>
                  <a:lnTo>
                    <a:pt x="147517" y="390676"/>
                  </a:lnTo>
                  <a:lnTo>
                    <a:pt x="164288" y="391237"/>
                  </a:lnTo>
                  <a:lnTo>
                    <a:pt x="189976" y="338553"/>
                  </a:lnTo>
                  <a:lnTo>
                    <a:pt x="216474" y="391237"/>
                  </a:lnTo>
                  <a:lnTo>
                    <a:pt x="233246" y="390676"/>
                  </a:lnTo>
                  <a:lnTo>
                    <a:pt x="233246" y="282688"/>
                  </a:lnTo>
                  <a:lnTo>
                    <a:pt x="216786" y="283250"/>
                  </a:lnTo>
                  <a:lnTo>
                    <a:pt x="217035" y="358317"/>
                  </a:lnTo>
                  <a:lnTo>
                    <a:pt x="197333" y="316232"/>
                  </a:lnTo>
                  <a:lnTo>
                    <a:pt x="183429" y="316232"/>
                  </a:lnTo>
                  <a:lnTo>
                    <a:pt x="163727" y="358317"/>
                  </a:lnTo>
                  <a:lnTo>
                    <a:pt x="163977" y="283250"/>
                  </a:lnTo>
                  <a:lnTo>
                    <a:pt x="147517" y="282688"/>
                  </a:lnTo>
                  <a:close/>
                  <a:moveTo>
                    <a:pt x="93523" y="202072"/>
                  </a:moveTo>
                  <a:lnTo>
                    <a:pt x="0" y="256066"/>
                  </a:lnTo>
                  <a:lnTo>
                    <a:pt x="7918" y="270842"/>
                  </a:lnTo>
                  <a:lnTo>
                    <a:pt x="66401" y="266727"/>
                  </a:lnTo>
                  <a:lnTo>
                    <a:pt x="34042" y="315983"/>
                  </a:lnTo>
                  <a:lnTo>
                    <a:pt x="42896" y="330260"/>
                  </a:lnTo>
                  <a:lnTo>
                    <a:pt x="136419" y="276267"/>
                  </a:lnTo>
                  <a:lnTo>
                    <a:pt x="127752" y="262301"/>
                  </a:lnTo>
                  <a:lnTo>
                    <a:pt x="62847" y="300084"/>
                  </a:lnTo>
                  <a:lnTo>
                    <a:pt x="89408" y="261989"/>
                  </a:lnTo>
                  <a:lnTo>
                    <a:pt x="82487" y="249955"/>
                  </a:lnTo>
                  <a:lnTo>
                    <a:pt x="36224" y="253946"/>
                  </a:lnTo>
                  <a:lnTo>
                    <a:pt x="101379" y="216599"/>
                  </a:lnTo>
                  <a:lnTo>
                    <a:pt x="93648" y="202072"/>
                  </a:lnTo>
                  <a:close/>
                  <a:moveTo>
                    <a:pt x="136356" y="114971"/>
                  </a:moveTo>
                  <a:lnTo>
                    <a:pt x="42833" y="60977"/>
                  </a:lnTo>
                  <a:lnTo>
                    <a:pt x="33980" y="75255"/>
                  </a:lnTo>
                  <a:lnTo>
                    <a:pt x="66775" y="123824"/>
                  </a:lnTo>
                  <a:lnTo>
                    <a:pt x="7918" y="120395"/>
                  </a:lnTo>
                  <a:lnTo>
                    <a:pt x="0" y="135172"/>
                  </a:lnTo>
                  <a:lnTo>
                    <a:pt x="93523" y="189166"/>
                  </a:lnTo>
                  <a:lnTo>
                    <a:pt x="101254" y="174638"/>
                  </a:lnTo>
                  <a:lnTo>
                    <a:pt x="36100" y="137292"/>
                  </a:lnTo>
                  <a:lnTo>
                    <a:pt x="82362" y="141220"/>
                  </a:lnTo>
                  <a:lnTo>
                    <a:pt x="89345" y="129186"/>
                  </a:lnTo>
                  <a:lnTo>
                    <a:pt x="62785" y="91091"/>
                  </a:lnTo>
                  <a:lnTo>
                    <a:pt x="127690" y="128875"/>
                  </a:lnTo>
                  <a:lnTo>
                    <a:pt x="136356" y="114908"/>
                  </a:lnTo>
                  <a:close/>
                  <a:moveTo>
                    <a:pt x="233184" y="108487"/>
                  </a:moveTo>
                  <a:lnTo>
                    <a:pt x="233184" y="499"/>
                  </a:lnTo>
                  <a:lnTo>
                    <a:pt x="216412" y="0"/>
                  </a:lnTo>
                  <a:lnTo>
                    <a:pt x="190724" y="52685"/>
                  </a:lnTo>
                  <a:lnTo>
                    <a:pt x="164226" y="0"/>
                  </a:lnTo>
                  <a:lnTo>
                    <a:pt x="147454" y="499"/>
                  </a:lnTo>
                  <a:lnTo>
                    <a:pt x="147454" y="108487"/>
                  </a:lnTo>
                  <a:lnTo>
                    <a:pt x="163914" y="107925"/>
                  </a:lnTo>
                  <a:lnTo>
                    <a:pt x="163665" y="32858"/>
                  </a:lnTo>
                  <a:lnTo>
                    <a:pt x="183367" y="74943"/>
                  </a:lnTo>
                  <a:lnTo>
                    <a:pt x="197271" y="74943"/>
                  </a:lnTo>
                  <a:lnTo>
                    <a:pt x="216973" y="32858"/>
                  </a:lnTo>
                  <a:lnTo>
                    <a:pt x="216724" y="107925"/>
                  </a:lnTo>
                  <a:lnTo>
                    <a:pt x="233184" y="108487"/>
                  </a:lnTo>
                  <a:close/>
                </a:path>
              </a:pathLst>
            </a:custGeom>
            <a:solidFill>
              <a:srgbClr val="30FF2E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845EFD9-B521-AB76-5849-EFF6088C1F25}"/>
                </a:ext>
              </a:extLst>
            </p:cNvPr>
            <p:cNvSpPr/>
            <p:nvPr/>
          </p:nvSpPr>
          <p:spPr>
            <a:xfrm>
              <a:off x="430755" y="436145"/>
              <a:ext cx="648424" cy="644310"/>
            </a:xfrm>
            <a:custGeom>
              <a:avLst/>
              <a:gdLst>
                <a:gd name="connsiteX0" fmla="*/ 511632 w 648424"/>
                <a:gd name="connsiteY0" fmla="*/ 57298 h 644310"/>
                <a:gd name="connsiteX1" fmla="*/ 461379 w 648424"/>
                <a:gd name="connsiteY1" fmla="*/ 152879 h 644310"/>
                <a:gd name="connsiteX2" fmla="*/ 445356 w 648424"/>
                <a:gd name="connsiteY2" fmla="*/ 143901 h 644310"/>
                <a:gd name="connsiteX3" fmla="*/ 466180 w 648424"/>
                <a:gd name="connsiteY3" fmla="*/ 104247 h 644310"/>
                <a:gd name="connsiteX4" fmla="*/ 422786 w 648424"/>
                <a:gd name="connsiteY4" fmla="*/ 81427 h 644310"/>
                <a:gd name="connsiteX5" fmla="*/ 401961 w 648424"/>
                <a:gd name="connsiteY5" fmla="*/ 121081 h 644310"/>
                <a:gd name="connsiteX6" fmla="*/ 385501 w 648424"/>
                <a:gd name="connsiteY6" fmla="*/ 113038 h 644310"/>
                <a:gd name="connsiteX7" fmla="*/ 435754 w 648424"/>
                <a:gd name="connsiteY7" fmla="*/ 17458 h 644310"/>
                <a:gd name="connsiteX8" fmla="*/ 452276 w 648424"/>
                <a:gd name="connsiteY8" fmla="*/ 25501 h 644310"/>
                <a:gd name="connsiteX9" fmla="*/ 431452 w 648424"/>
                <a:gd name="connsiteY9" fmla="*/ 65154 h 644310"/>
                <a:gd name="connsiteX10" fmla="*/ 474847 w 648424"/>
                <a:gd name="connsiteY10" fmla="*/ 87974 h 644310"/>
                <a:gd name="connsiteX11" fmla="*/ 495671 w 648424"/>
                <a:gd name="connsiteY11" fmla="*/ 48320 h 644310"/>
                <a:gd name="connsiteX12" fmla="*/ 511632 w 648424"/>
                <a:gd name="connsiteY12" fmla="*/ 57298 h 644310"/>
                <a:gd name="connsiteX13" fmla="*/ 603160 w 648424"/>
                <a:gd name="connsiteY13" fmla="*/ 159301 h 644310"/>
                <a:gd name="connsiteX14" fmla="*/ 566250 w 648424"/>
                <a:gd name="connsiteY14" fmla="*/ 184739 h 644310"/>
                <a:gd name="connsiteX15" fmla="*/ 538442 w 648424"/>
                <a:gd name="connsiteY15" fmla="*/ 144399 h 644310"/>
                <a:gd name="connsiteX16" fmla="*/ 575352 w 648424"/>
                <a:gd name="connsiteY16" fmla="*/ 118961 h 644310"/>
                <a:gd name="connsiteX17" fmla="*/ 564504 w 648424"/>
                <a:gd name="connsiteY17" fmla="*/ 104184 h 644310"/>
                <a:gd name="connsiteX18" fmla="*/ 475595 w 648424"/>
                <a:gd name="connsiteY18" fmla="*/ 165473 h 644310"/>
                <a:gd name="connsiteX19" fmla="*/ 486443 w 648424"/>
                <a:gd name="connsiteY19" fmla="*/ 180250 h 644310"/>
                <a:gd name="connsiteX20" fmla="*/ 523354 w 648424"/>
                <a:gd name="connsiteY20" fmla="*/ 154812 h 644310"/>
                <a:gd name="connsiteX21" fmla="*/ 551161 w 648424"/>
                <a:gd name="connsiteY21" fmla="*/ 195151 h 644310"/>
                <a:gd name="connsiteX22" fmla="*/ 514251 w 648424"/>
                <a:gd name="connsiteY22" fmla="*/ 220589 h 644310"/>
                <a:gd name="connsiteX23" fmla="*/ 524227 w 648424"/>
                <a:gd name="connsiteY23" fmla="*/ 235989 h 644310"/>
                <a:gd name="connsiteX24" fmla="*/ 613136 w 648424"/>
                <a:gd name="connsiteY24" fmla="*/ 174701 h 644310"/>
                <a:gd name="connsiteX25" fmla="*/ 603160 w 648424"/>
                <a:gd name="connsiteY25" fmla="*/ 159301 h 644310"/>
                <a:gd name="connsiteX26" fmla="*/ 646804 w 648424"/>
                <a:gd name="connsiteY26" fmla="*/ 307566 h 644310"/>
                <a:gd name="connsiteX27" fmla="*/ 602287 w 648424"/>
                <a:gd name="connsiteY27" fmla="*/ 312928 h 644310"/>
                <a:gd name="connsiteX28" fmla="*/ 596426 w 648424"/>
                <a:gd name="connsiteY28" fmla="*/ 264296 h 644310"/>
                <a:gd name="connsiteX29" fmla="*/ 640943 w 648424"/>
                <a:gd name="connsiteY29" fmla="*/ 258934 h 644310"/>
                <a:gd name="connsiteX30" fmla="*/ 638200 w 648424"/>
                <a:gd name="connsiteY30" fmla="*/ 240790 h 644310"/>
                <a:gd name="connsiteX31" fmla="*/ 530960 w 648424"/>
                <a:gd name="connsiteY31" fmla="*/ 253759 h 644310"/>
                <a:gd name="connsiteX32" fmla="*/ 533704 w 648424"/>
                <a:gd name="connsiteY32" fmla="*/ 271902 h 644310"/>
                <a:gd name="connsiteX33" fmla="*/ 578220 w 648424"/>
                <a:gd name="connsiteY33" fmla="*/ 266540 h 644310"/>
                <a:gd name="connsiteX34" fmla="*/ 584081 w 648424"/>
                <a:gd name="connsiteY34" fmla="*/ 315234 h 644310"/>
                <a:gd name="connsiteX35" fmla="*/ 539564 w 648424"/>
                <a:gd name="connsiteY35" fmla="*/ 320596 h 644310"/>
                <a:gd name="connsiteX36" fmla="*/ 541248 w 648424"/>
                <a:gd name="connsiteY36" fmla="*/ 338865 h 644310"/>
                <a:gd name="connsiteX37" fmla="*/ 648425 w 648424"/>
                <a:gd name="connsiteY37" fmla="*/ 325896 h 644310"/>
                <a:gd name="connsiteX38" fmla="*/ 646741 w 648424"/>
                <a:gd name="connsiteY38" fmla="*/ 307628 h 644310"/>
                <a:gd name="connsiteX39" fmla="*/ 616565 w 648424"/>
                <a:gd name="connsiteY39" fmla="*/ 459073 h 644310"/>
                <a:gd name="connsiteX40" fmla="*/ 574667 w 648424"/>
                <a:gd name="connsiteY40" fmla="*/ 443174 h 644310"/>
                <a:gd name="connsiteX41" fmla="*/ 592062 w 648424"/>
                <a:gd name="connsiteY41" fmla="*/ 397348 h 644310"/>
                <a:gd name="connsiteX42" fmla="*/ 633960 w 648424"/>
                <a:gd name="connsiteY42" fmla="*/ 413246 h 644310"/>
                <a:gd name="connsiteX43" fmla="*/ 639946 w 648424"/>
                <a:gd name="connsiteY43" fmla="*/ 395914 h 644310"/>
                <a:gd name="connsiteX44" fmla="*/ 539003 w 648424"/>
                <a:gd name="connsiteY44" fmla="*/ 357569 h 644310"/>
                <a:gd name="connsiteX45" fmla="*/ 533018 w 648424"/>
                <a:gd name="connsiteY45" fmla="*/ 374902 h 644310"/>
                <a:gd name="connsiteX46" fmla="*/ 574916 w 648424"/>
                <a:gd name="connsiteY46" fmla="*/ 390801 h 644310"/>
                <a:gd name="connsiteX47" fmla="*/ 557521 w 648424"/>
                <a:gd name="connsiteY47" fmla="*/ 436627 h 644310"/>
                <a:gd name="connsiteX48" fmla="*/ 515622 w 648424"/>
                <a:gd name="connsiteY48" fmla="*/ 420728 h 644310"/>
                <a:gd name="connsiteX49" fmla="*/ 508639 w 648424"/>
                <a:gd name="connsiteY49" fmla="*/ 437687 h 644310"/>
                <a:gd name="connsiteX50" fmla="*/ 609582 w 648424"/>
                <a:gd name="connsiteY50" fmla="*/ 476031 h 644310"/>
                <a:gd name="connsiteX51" fmla="*/ 616565 w 648424"/>
                <a:gd name="connsiteY51" fmla="*/ 459073 h 644310"/>
                <a:gd name="connsiteX52" fmla="*/ 519363 w 648424"/>
                <a:gd name="connsiteY52" fmla="*/ 579218 h 644310"/>
                <a:gd name="connsiteX53" fmla="*/ 489686 w 648424"/>
                <a:gd name="connsiteY53" fmla="*/ 545675 h 644310"/>
                <a:gd name="connsiteX54" fmla="*/ 526409 w 648424"/>
                <a:gd name="connsiteY54" fmla="*/ 513191 h 644310"/>
                <a:gd name="connsiteX55" fmla="*/ 556087 w 648424"/>
                <a:gd name="connsiteY55" fmla="*/ 546735 h 644310"/>
                <a:gd name="connsiteX56" fmla="*/ 569492 w 648424"/>
                <a:gd name="connsiteY56" fmla="*/ 534203 h 644310"/>
                <a:gd name="connsiteX57" fmla="*/ 497916 w 648424"/>
                <a:gd name="connsiteY57" fmla="*/ 453337 h 644310"/>
                <a:gd name="connsiteX58" fmla="*/ 484511 w 648424"/>
                <a:gd name="connsiteY58" fmla="*/ 465931 h 644310"/>
                <a:gd name="connsiteX59" fmla="*/ 514189 w 648424"/>
                <a:gd name="connsiteY59" fmla="*/ 499475 h 644310"/>
                <a:gd name="connsiteX60" fmla="*/ 477528 w 648424"/>
                <a:gd name="connsiteY60" fmla="*/ 531958 h 644310"/>
                <a:gd name="connsiteX61" fmla="*/ 447787 w 648424"/>
                <a:gd name="connsiteY61" fmla="*/ 498415 h 644310"/>
                <a:gd name="connsiteX62" fmla="*/ 433697 w 648424"/>
                <a:gd name="connsiteY62" fmla="*/ 510198 h 644310"/>
                <a:gd name="connsiteX63" fmla="*/ 505273 w 648424"/>
                <a:gd name="connsiteY63" fmla="*/ 591065 h 644310"/>
                <a:gd name="connsiteX64" fmla="*/ 519363 w 648424"/>
                <a:gd name="connsiteY64" fmla="*/ 579281 h 644310"/>
                <a:gd name="connsiteX65" fmla="*/ 377458 w 648424"/>
                <a:gd name="connsiteY65" fmla="*/ 640445 h 644310"/>
                <a:gd name="connsiteX66" fmla="*/ 366734 w 648424"/>
                <a:gd name="connsiteY66" fmla="*/ 596925 h 644310"/>
                <a:gd name="connsiteX67" fmla="*/ 414306 w 648424"/>
                <a:gd name="connsiteY67" fmla="*/ 585204 h 644310"/>
                <a:gd name="connsiteX68" fmla="*/ 425030 w 648424"/>
                <a:gd name="connsiteY68" fmla="*/ 628723 h 644310"/>
                <a:gd name="connsiteX69" fmla="*/ 442737 w 648424"/>
                <a:gd name="connsiteY69" fmla="*/ 623798 h 644310"/>
                <a:gd name="connsiteX70" fmla="*/ 416925 w 648424"/>
                <a:gd name="connsiteY70" fmla="*/ 518927 h 644310"/>
                <a:gd name="connsiteX71" fmla="*/ 399218 w 648424"/>
                <a:gd name="connsiteY71" fmla="*/ 523853 h 644310"/>
                <a:gd name="connsiteX72" fmla="*/ 409942 w 648424"/>
                <a:gd name="connsiteY72" fmla="*/ 567372 h 644310"/>
                <a:gd name="connsiteX73" fmla="*/ 362370 w 648424"/>
                <a:gd name="connsiteY73" fmla="*/ 579094 h 644310"/>
                <a:gd name="connsiteX74" fmla="*/ 351646 w 648424"/>
                <a:gd name="connsiteY74" fmla="*/ 535574 h 644310"/>
                <a:gd name="connsiteX75" fmla="*/ 333689 w 648424"/>
                <a:gd name="connsiteY75" fmla="*/ 539440 h 644310"/>
                <a:gd name="connsiteX76" fmla="*/ 359502 w 648424"/>
                <a:gd name="connsiteY76" fmla="*/ 644310 h 644310"/>
                <a:gd name="connsiteX77" fmla="*/ 377458 w 648424"/>
                <a:gd name="connsiteY77" fmla="*/ 640445 h 644310"/>
                <a:gd name="connsiteX78" fmla="*/ 223395 w 648424"/>
                <a:gd name="connsiteY78" fmla="*/ 628661 h 644310"/>
                <a:gd name="connsiteX79" fmla="*/ 234119 w 648424"/>
                <a:gd name="connsiteY79" fmla="*/ 585141 h 644310"/>
                <a:gd name="connsiteX80" fmla="*/ 281691 w 648424"/>
                <a:gd name="connsiteY80" fmla="*/ 596863 h 644310"/>
                <a:gd name="connsiteX81" fmla="*/ 270967 w 648424"/>
                <a:gd name="connsiteY81" fmla="*/ 640382 h 644310"/>
                <a:gd name="connsiteX82" fmla="*/ 288923 w 648424"/>
                <a:gd name="connsiteY82" fmla="*/ 644248 h 644310"/>
                <a:gd name="connsiteX83" fmla="*/ 314798 w 648424"/>
                <a:gd name="connsiteY83" fmla="*/ 539440 h 644310"/>
                <a:gd name="connsiteX84" fmla="*/ 296841 w 648424"/>
                <a:gd name="connsiteY84" fmla="*/ 535574 h 644310"/>
                <a:gd name="connsiteX85" fmla="*/ 286118 w 648424"/>
                <a:gd name="connsiteY85" fmla="*/ 579094 h 644310"/>
                <a:gd name="connsiteX86" fmla="*/ 238546 w 648424"/>
                <a:gd name="connsiteY86" fmla="*/ 567372 h 644310"/>
                <a:gd name="connsiteX87" fmla="*/ 249270 w 648424"/>
                <a:gd name="connsiteY87" fmla="*/ 523853 h 644310"/>
                <a:gd name="connsiteX88" fmla="*/ 231563 w 648424"/>
                <a:gd name="connsiteY88" fmla="*/ 518927 h 644310"/>
                <a:gd name="connsiteX89" fmla="*/ 205688 w 648424"/>
                <a:gd name="connsiteY89" fmla="*/ 623735 h 644310"/>
                <a:gd name="connsiteX90" fmla="*/ 223395 w 648424"/>
                <a:gd name="connsiteY90" fmla="*/ 628661 h 644310"/>
                <a:gd name="connsiteX91" fmla="*/ 92401 w 648424"/>
                <a:gd name="connsiteY91" fmla="*/ 546672 h 644310"/>
                <a:gd name="connsiteX92" fmla="*/ 122141 w 648424"/>
                <a:gd name="connsiteY92" fmla="*/ 513129 h 644310"/>
                <a:gd name="connsiteX93" fmla="*/ 158802 w 648424"/>
                <a:gd name="connsiteY93" fmla="*/ 545612 h 644310"/>
                <a:gd name="connsiteX94" fmla="*/ 129061 w 648424"/>
                <a:gd name="connsiteY94" fmla="*/ 579156 h 644310"/>
                <a:gd name="connsiteX95" fmla="*/ 143152 w 648424"/>
                <a:gd name="connsiteY95" fmla="*/ 590940 h 644310"/>
                <a:gd name="connsiteX96" fmla="*/ 214791 w 648424"/>
                <a:gd name="connsiteY96" fmla="*/ 510136 h 644310"/>
                <a:gd name="connsiteX97" fmla="*/ 200700 w 648424"/>
                <a:gd name="connsiteY97" fmla="*/ 498352 h 644310"/>
                <a:gd name="connsiteX98" fmla="*/ 170960 w 648424"/>
                <a:gd name="connsiteY98" fmla="*/ 531896 h 644310"/>
                <a:gd name="connsiteX99" fmla="*/ 134299 w 648424"/>
                <a:gd name="connsiteY99" fmla="*/ 499412 h 644310"/>
                <a:gd name="connsiteX100" fmla="*/ 164039 w 648424"/>
                <a:gd name="connsiteY100" fmla="*/ 465869 h 644310"/>
                <a:gd name="connsiteX101" fmla="*/ 150634 w 648424"/>
                <a:gd name="connsiteY101" fmla="*/ 453274 h 644310"/>
                <a:gd name="connsiteX102" fmla="*/ 78996 w 648424"/>
                <a:gd name="connsiteY102" fmla="*/ 534078 h 644310"/>
                <a:gd name="connsiteX103" fmla="*/ 92401 w 648424"/>
                <a:gd name="connsiteY103" fmla="*/ 546672 h 644310"/>
                <a:gd name="connsiteX104" fmla="*/ 14527 w 648424"/>
                <a:gd name="connsiteY104" fmla="*/ 413184 h 644310"/>
                <a:gd name="connsiteX105" fmla="*/ 56425 w 648424"/>
                <a:gd name="connsiteY105" fmla="*/ 397285 h 644310"/>
                <a:gd name="connsiteX106" fmla="*/ 73821 w 648424"/>
                <a:gd name="connsiteY106" fmla="*/ 443111 h 644310"/>
                <a:gd name="connsiteX107" fmla="*/ 31922 w 648424"/>
                <a:gd name="connsiteY107" fmla="*/ 459010 h 644310"/>
                <a:gd name="connsiteX108" fmla="*/ 38905 w 648424"/>
                <a:gd name="connsiteY108" fmla="*/ 475969 h 644310"/>
                <a:gd name="connsiteX109" fmla="*/ 139910 w 648424"/>
                <a:gd name="connsiteY109" fmla="*/ 437687 h 644310"/>
                <a:gd name="connsiteX110" fmla="*/ 132927 w 648424"/>
                <a:gd name="connsiteY110" fmla="*/ 420728 h 644310"/>
                <a:gd name="connsiteX111" fmla="*/ 91029 w 648424"/>
                <a:gd name="connsiteY111" fmla="*/ 436627 h 644310"/>
                <a:gd name="connsiteX112" fmla="*/ 73634 w 648424"/>
                <a:gd name="connsiteY112" fmla="*/ 390801 h 644310"/>
                <a:gd name="connsiteX113" fmla="*/ 115532 w 648424"/>
                <a:gd name="connsiteY113" fmla="*/ 374902 h 644310"/>
                <a:gd name="connsiteX114" fmla="*/ 109546 w 648424"/>
                <a:gd name="connsiteY114" fmla="*/ 357569 h 644310"/>
                <a:gd name="connsiteX115" fmla="*/ 8604 w 648424"/>
                <a:gd name="connsiteY115" fmla="*/ 395851 h 644310"/>
                <a:gd name="connsiteX116" fmla="*/ 14590 w 648424"/>
                <a:gd name="connsiteY116" fmla="*/ 413184 h 644310"/>
                <a:gd name="connsiteX117" fmla="*/ 7607 w 648424"/>
                <a:gd name="connsiteY117" fmla="*/ 258809 h 644310"/>
                <a:gd name="connsiteX118" fmla="*/ 52123 w 648424"/>
                <a:gd name="connsiteY118" fmla="*/ 264233 h 644310"/>
                <a:gd name="connsiteX119" fmla="*/ 46200 w 648424"/>
                <a:gd name="connsiteY119" fmla="*/ 312865 h 644310"/>
                <a:gd name="connsiteX120" fmla="*/ 1683 w 648424"/>
                <a:gd name="connsiteY120" fmla="*/ 307441 h 644310"/>
                <a:gd name="connsiteX121" fmla="*/ 0 w 648424"/>
                <a:gd name="connsiteY121" fmla="*/ 325709 h 644310"/>
                <a:gd name="connsiteX122" fmla="*/ 107177 w 648424"/>
                <a:gd name="connsiteY122" fmla="*/ 338740 h 644310"/>
                <a:gd name="connsiteX123" fmla="*/ 108861 w 648424"/>
                <a:gd name="connsiteY123" fmla="*/ 320472 h 644310"/>
                <a:gd name="connsiteX124" fmla="*/ 64344 w 648424"/>
                <a:gd name="connsiteY124" fmla="*/ 315047 h 644310"/>
                <a:gd name="connsiteX125" fmla="*/ 70267 w 648424"/>
                <a:gd name="connsiteY125" fmla="*/ 266416 h 644310"/>
                <a:gd name="connsiteX126" fmla="*/ 114721 w 648424"/>
                <a:gd name="connsiteY126" fmla="*/ 271840 h 644310"/>
                <a:gd name="connsiteX127" fmla="*/ 117465 w 648424"/>
                <a:gd name="connsiteY127" fmla="*/ 253696 h 644310"/>
                <a:gd name="connsiteX128" fmla="*/ 10288 w 648424"/>
                <a:gd name="connsiteY128" fmla="*/ 240666 h 644310"/>
                <a:gd name="connsiteX129" fmla="*/ 7544 w 648424"/>
                <a:gd name="connsiteY129" fmla="*/ 258809 h 644310"/>
                <a:gd name="connsiteX130" fmla="*/ 73197 w 648424"/>
                <a:gd name="connsiteY130" fmla="*/ 118899 h 644310"/>
                <a:gd name="connsiteX131" fmla="*/ 110108 w 648424"/>
                <a:gd name="connsiteY131" fmla="*/ 144337 h 644310"/>
                <a:gd name="connsiteX132" fmla="*/ 82238 w 648424"/>
                <a:gd name="connsiteY132" fmla="*/ 184676 h 644310"/>
                <a:gd name="connsiteX133" fmla="*/ 45327 w 648424"/>
                <a:gd name="connsiteY133" fmla="*/ 159238 h 644310"/>
                <a:gd name="connsiteX134" fmla="*/ 35352 w 648424"/>
                <a:gd name="connsiteY134" fmla="*/ 174638 h 644310"/>
                <a:gd name="connsiteX135" fmla="*/ 124198 w 648424"/>
                <a:gd name="connsiteY135" fmla="*/ 235989 h 644310"/>
                <a:gd name="connsiteX136" fmla="*/ 134174 w 648424"/>
                <a:gd name="connsiteY136" fmla="*/ 220589 h 644310"/>
                <a:gd name="connsiteX137" fmla="*/ 97264 w 648424"/>
                <a:gd name="connsiteY137" fmla="*/ 195151 h 644310"/>
                <a:gd name="connsiteX138" fmla="*/ 125134 w 648424"/>
                <a:gd name="connsiteY138" fmla="*/ 154812 h 644310"/>
                <a:gd name="connsiteX139" fmla="*/ 162044 w 648424"/>
                <a:gd name="connsiteY139" fmla="*/ 180250 h 644310"/>
                <a:gd name="connsiteX140" fmla="*/ 172893 w 648424"/>
                <a:gd name="connsiteY140" fmla="*/ 165473 h 644310"/>
                <a:gd name="connsiteX141" fmla="*/ 84046 w 648424"/>
                <a:gd name="connsiteY141" fmla="*/ 104122 h 644310"/>
                <a:gd name="connsiteX142" fmla="*/ 73197 w 648424"/>
                <a:gd name="connsiteY142" fmla="*/ 118899 h 644310"/>
                <a:gd name="connsiteX143" fmla="*/ 196273 w 648424"/>
                <a:gd name="connsiteY143" fmla="*/ 25501 h 644310"/>
                <a:gd name="connsiteX144" fmla="*/ 217098 w 648424"/>
                <a:gd name="connsiteY144" fmla="*/ 65154 h 644310"/>
                <a:gd name="connsiteX145" fmla="*/ 173703 w 648424"/>
                <a:gd name="connsiteY145" fmla="*/ 87911 h 644310"/>
                <a:gd name="connsiteX146" fmla="*/ 152879 w 648424"/>
                <a:gd name="connsiteY146" fmla="*/ 48195 h 644310"/>
                <a:gd name="connsiteX147" fmla="*/ 136917 w 648424"/>
                <a:gd name="connsiteY147" fmla="*/ 57174 h 644310"/>
                <a:gd name="connsiteX148" fmla="*/ 187108 w 648424"/>
                <a:gd name="connsiteY148" fmla="*/ 152816 h 644310"/>
                <a:gd name="connsiteX149" fmla="*/ 203132 w 648424"/>
                <a:gd name="connsiteY149" fmla="*/ 143838 h 644310"/>
                <a:gd name="connsiteX150" fmla="*/ 182307 w 648424"/>
                <a:gd name="connsiteY150" fmla="*/ 104184 h 644310"/>
                <a:gd name="connsiteX151" fmla="*/ 225702 w 648424"/>
                <a:gd name="connsiteY151" fmla="*/ 81427 h 644310"/>
                <a:gd name="connsiteX152" fmla="*/ 246526 w 648424"/>
                <a:gd name="connsiteY152" fmla="*/ 121081 h 644310"/>
                <a:gd name="connsiteX153" fmla="*/ 263049 w 648424"/>
                <a:gd name="connsiteY153" fmla="*/ 113038 h 644310"/>
                <a:gd name="connsiteX154" fmla="*/ 212858 w 648424"/>
                <a:gd name="connsiteY154" fmla="*/ 17395 h 644310"/>
                <a:gd name="connsiteX155" fmla="*/ 196336 w 648424"/>
                <a:gd name="connsiteY155" fmla="*/ 25438 h 644310"/>
                <a:gd name="connsiteX156" fmla="*/ 348653 w 648424"/>
                <a:gd name="connsiteY156" fmla="*/ 0 h 644310"/>
                <a:gd name="connsiteX157" fmla="*/ 348653 w 648424"/>
                <a:gd name="connsiteY157" fmla="*/ 44829 h 644310"/>
                <a:gd name="connsiteX158" fmla="*/ 299647 w 648424"/>
                <a:gd name="connsiteY158" fmla="*/ 44829 h 644310"/>
                <a:gd name="connsiteX159" fmla="*/ 299647 w 648424"/>
                <a:gd name="connsiteY159" fmla="*/ 0 h 644310"/>
                <a:gd name="connsiteX160" fmla="*/ 281317 w 648424"/>
                <a:gd name="connsiteY160" fmla="*/ 561 h 644310"/>
                <a:gd name="connsiteX161" fmla="*/ 281317 w 648424"/>
                <a:gd name="connsiteY161" fmla="*/ 108549 h 644310"/>
                <a:gd name="connsiteX162" fmla="*/ 299647 w 648424"/>
                <a:gd name="connsiteY162" fmla="*/ 107988 h 644310"/>
                <a:gd name="connsiteX163" fmla="*/ 299647 w 648424"/>
                <a:gd name="connsiteY163" fmla="*/ 63159 h 644310"/>
                <a:gd name="connsiteX164" fmla="*/ 348653 w 648424"/>
                <a:gd name="connsiteY164" fmla="*/ 63159 h 644310"/>
                <a:gd name="connsiteX165" fmla="*/ 348653 w 648424"/>
                <a:gd name="connsiteY165" fmla="*/ 107988 h 644310"/>
                <a:gd name="connsiteX166" fmla="*/ 366984 w 648424"/>
                <a:gd name="connsiteY166" fmla="*/ 108549 h 644310"/>
                <a:gd name="connsiteX167" fmla="*/ 366984 w 648424"/>
                <a:gd name="connsiteY167" fmla="*/ 561 h 644310"/>
                <a:gd name="connsiteX168" fmla="*/ 348653 w 648424"/>
                <a:gd name="connsiteY168" fmla="*/ 0 h 64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48424" h="644310">
                  <a:moveTo>
                    <a:pt x="511632" y="57298"/>
                  </a:moveTo>
                  <a:lnTo>
                    <a:pt x="461379" y="152879"/>
                  </a:lnTo>
                  <a:lnTo>
                    <a:pt x="445356" y="143901"/>
                  </a:lnTo>
                  <a:lnTo>
                    <a:pt x="466180" y="104247"/>
                  </a:lnTo>
                  <a:lnTo>
                    <a:pt x="422786" y="81427"/>
                  </a:lnTo>
                  <a:lnTo>
                    <a:pt x="401961" y="121081"/>
                  </a:lnTo>
                  <a:lnTo>
                    <a:pt x="385501" y="113038"/>
                  </a:lnTo>
                  <a:lnTo>
                    <a:pt x="435754" y="17458"/>
                  </a:lnTo>
                  <a:lnTo>
                    <a:pt x="452276" y="25501"/>
                  </a:lnTo>
                  <a:lnTo>
                    <a:pt x="431452" y="65154"/>
                  </a:lnTo>
                  <a:lnTo>
                    <a:pt x="474847" y="87974"/>
                  </a:lnTo>
                  <a:lnTo>
                    <a:pt x="495671" y="48320"/>
                  </a:lnTo>
                  <a:lnTo>
                    <a:pt x="511632" y="57298"/>
                  </a:lnTo>
                  <a:close/>
                  <a:moveTo>
                    <a:pt x="603160" y="159301"/>
                  </a:moveTo>
                  <a:lnTo>
                    <a:pt x="566250" y="184739"/>
                  </a:lnTo>
                  <a:lnTo>
                    <a:pt x="538442" y="144399"/>
                  </a:lnTo>
                  <a:lnTo>
                    <a:pt x="575352" y="118961"/>
                  </a:lnTo>
                  <a:lnTo>
                    <a:pt x="564504" y="104184"/>
                  </a:lnTo>
                  <a:lnTo>
                    <a:pt x="475595" y="165473"/>
                  </a:lnTo>
                  <a:lnTo>
                    <a:pt x="486443" y="180250"/>
                  </a:lnTo>
                  <a:lnTo>
                    <a:pt x="523354" y="154812"/>
                  </a:lnTo>
                  <a:lnTo>
                    <a:pt x="551161" y="195151"/>
                  </a:lnTo>
                  <a:lnTo>
                    <a:pt x="514251" y="220589"/>
                  </a:lnTo>
                  <a:lnTo>
                    <a:pt x="524227" y="235989"/>
                  </a:lnTo>
                  <a:lnTo>
                    <a:pt x="613136" y="174701"/>
                  </a:lnTo>
                  <a:lnTo>
                    <a:pt x="603160" y="159301"/>
                  </a:lnTo>
                  <a:close/>
                  <a:moveTo>
                    <a:pt x="646804" y="307566"/>
                  </a:moveTo>
                  <a:lnTo>
                    <a:pt x="602287" y="312928"/>
                  </a:lnTo>
                  <a:lnTo>
                    <a:pt x="596426" y="264296"/>
                  </a:lnTo>
                  <a:lnTo>
                    <a:pt x="640943" y="258934"/>
                  </a:lnTo>
                  <a:lnTo>
                    <a:pt x="638200" y="240790"/>
                  </a:lnTo>
                  <a:lnTo>
                    <a:pt x="530960" y="253759"/>
                  </a:lnTo>
                  <a:lnTo>
                    <a:pt x="533704" y="271902"/>
                  </a:lnTo>
                  <a:lnTo>
                    <a:pt x="578220" y="266540"/>
                  </a:lnTo>
                  <a:lnTo>
                    <a:pt x="584081" y="315234"/>
                  </a:lnTo>
                  <a:lnTo>
                    <a:pt x="539564" y="320596"/>
                  </a:lnTo>
                  <a:lnTo>
                    <a:pt x="541248" y="338865"/>
                  </a:lnTo>
                  <a:lnTo>
                    <a:pt x="648425" y="325896"/>
                  </a:lnTo>
                  <a:lnTo>
                    <a:pt x="646741" y="307628"/>
                  </a:lnTo>
                  <a:close/>
                  <a:moveTo>
                    <a:pt x="616565" y="459073"/>
                  </a:moveTo>
                  <a:lnTo>
                    <a:pt x="574667" y="443174"/>
                  </a:lnTo>
                  <a:lnTo>
                    <a:pt x="592062" y="397348"/>
                  </a:lnTo>
                  <a:lnTo>
                    <a:pt x="633960" y="413246"/>
                  </a:lnTo>
                  <a:lnTo>
                    <a:pt x="639946" y="395914"/>
                  </a:lnTo>
                  <a:lnTo>
                    <a:pt x="539003" y="357569"/>
                  </a:lnTo>
                  <a:lnTo>
                    <a:pt x="533018" y="374902"/>
                  </a:lnTo>
                  <a:lnTo>
                    <a:pt x="574916" y="390801"/>
                  </a:lnTo>
                  <a:lnTo>
                    <a:pt x="557521" y="436627"/>
                  </a:lnTo>
                  <a:lnTo>
                    <a:pt x="515622" y="420728"/>
                  </a:lnTo>
                  <a:lnTo>
                    <a:pt x="508639" y="437687"/>
                  </a:lnTo>
                  <a:lnTo>
                    <a:pt x="609582" y="476031"/>
                  </a:lnTo>
                  <a:lnTo>
                    <a:pt x="616565" y="459073"/>
                  </a:lnTo>
                  <a:close/>
                  <a:moveTo>
                    <a:pt x="519363" y="579218"/>
                  </a:moveTo>
                  <a:lnTo>
                    <a:pt x="489686" y="545675"/>
                  </a:lnTo>
                  <a:lnTo>
                    <a:pt x="526409" y="513191"/>
                  </a:lnTo>
                  <a:lnTo>
                    <a:pt x="556087" y="546735"/>
                  </a:lnTo>
                  <a:lnTo>
                    <a:pt x="569492" y="534203"/>
                  </a:lnTo>
                  <a:lnTo>
                    <a:pt x="497916" y="453337"/>
                  </a:lnTo>
                  <a:lnTo>
                    <a:pt x="484511" y="465931"/>
                  </a:lnTo>
                  <a:lnTo>
                    <a:pt x="514189" y="499475"/>
                  </a:lnTo>
                  <a:lnTo>
                    <a:pt x="477528" y="531958"/>
                  </a:lnTo>
                  <a:lnTo>
                    <a:pt x="447787" y="498415"/>
                  </a:lnTo>
                  <a:lnTo>
                    <a:pt x="433697" y="510198"/>
                  </a:lnTo>
                  <a:lnTo>
                    <a:pt x="505273" y="591065"/>
                  </a:lnTo>
                  <a:lnTo>
                    <a:pt x="519363" y="579281"/>
                  </a:lnTo>
                  <a:close/>
                  <a:moveTo>
                    <a:pt x="377458" y="640445"/>
                  </a:moveTo>
                  <a:lnTo>
                    <a:pt x="366734" y="596925"/>
                  </a:lnTo>
                  <a:lnTo>
                    <a:pt x="414306" y="585204"/>
                  </a:lnTo>
                  <a:lnTo>
                    <a:pt x="425030" y="628723"/>
                  </a:lnTo>
                  <a:lnTo>
                    <a:pt x="442737" y="623798"/>
                  </a:lnTo>
                  <a:lnTo>
                    <a:pt x="416925" y="518927"/>
                  </a:lnTo>
                  <a:lnTo>
                    <a:pt x="399218" y="523853"/>
                  </a:lnTo>
                  <a:lnTo>
                    <a:pt x="409942" y="567372"/>
                  </a:lnTo>
                  <a:lnTo>
                    <a:pt x="362370" y="579094"/>
                  </a:lnTo>
                  <a:lnTo>
                    <a:pt x="351646" y="535574"/>
                  </a:lnTo>
                  <a:lnTo>
                    <a:pt x="333689" y="539440"/>
                  </a:lnTo>
                  <a:lnTo>
                    <a:pt x="359502" y="644310"/>
                  </a:lnTo>
                  <a:lnTo>
                    <a:pt x="377458" y="640445"/>
                  </a:lnTo>
                  <a:close/>
                  <a:moveTo>
                    <a:pt x="223395" y="628661"/>
                  </a:moveTo>
                  <a:lnTo>
                    <a:pt x="234119" y="585141"/>
                  </a:lnTo>
                  <a:lnTo>
                    <a:pt x="281691" y="596863"/>
                  </a:lnTo>
                  <a:lnTo>
                    <a:pt x="270967" y="640382"/>
                  </a:lnTo>
                  <a:lnTo>
                    <a:pt x="288923" y="644248"/>
                  </a:lnTo>
                  <a:lnTo>
                    <a:pt x="314798" y="539440"/>
                  </a:lnTo>
                  <a:lnTo>
                    <a:pt x="296841" y="535574"/>
                  </a:lnTo>
                  <a:lnTo>
                    <a:pt x="286118" y="579094"/>
                  </a:lnTo>
                  <a:lnTo>
                    <a:pt x="238546" y="567372"/>
                  </a:lnTo>
                  <a:lnTo>
                    <a:pt x="249270" y="523853"/>
                  </a:lnTo>
                  <a:lnTo>
                    <a:pt x="231563" y="518927"/>
                  </a:lnTo>
                  <a:lnTo>
                    <a:pt x="205688" y="623735"/>
                  </a:lnTo>
                  <a:lnTo>
                    <a:pt x="223395" y="628661"/>
                  </a:lnTo>
                  <a:close/>
                  <a:moveTo>
                    <a:pt x="92401" y="546672"/>
                  </a:moveTo>
                  <a:lnTo>
                    <a:pt x="122141" y="513129"/>
                  </a:lnTo>
                  <a:lnTo>
                    <a:pt x="158802" y="545612"/>
                  </a:lnTo>
                  <a:lnTo>
                    <a:pt x="129061" y="579156"/>
                  </a:lnTo>
                  <a:lnTo>
                    <a:pt x="143152" y="590940"/>
                  </a:lnTo>
                  <a:lnTo>
                    <a:pt x="214791" y="510136"/>
                  </a:lnTo>
                  <a:lnTo>
                    <a:pt x="200700" y="498352"/>
                  </a:lnTo>
                  <a:lnTo>
                    <a:pt x="170960" y="531896"/>
                  </a:lnTo>
                  <a:lnTo>
                    <a:pt x="134299" y="499412"/>
                  </a:lnTo>
                  <a:lnTo>
                    <a:pt x="164039" y="465869"/>
                  </a:lnTo>
                  <a:lnTo>
                    <a:pt x="150634" y="453274"/>
                  </a:lnTo>
                  <a:lnTo>
                    <a:pt x="78996" y="534078"/>
                  </a:lnTo>
                  <a:lnTo>
                    <a:pt x="92401" y="546672"/>
                  </a:lnTo>
                  <a:close/>
                  <a:moveTo>
                    <a:pt x="14527" y="413184"/>
                  </a:moveTo>
                  <a:lnTo>
                    <a:pt x="56425" y="397285"/>
                  </a:lnTo>
                  <a:lnTo>
                    <a:pt x="73821" y="443111"/>
                  </a:lnTo>
                  <a:lnTo>
                    <a:pt x="31922" y="459010"/>
                  </a:lnTo>
                  <a:lnTo>
                    <a:pt x="38905" y="475969"/>
                  </a:lnTo>
                  <a:lnTo>
                    <a:pt x="139910" y="437687"/>
                  </a:lnTo>
                  <a:lnTo>
                    <a:pt x="132927" y="420728"/>
                  </a:lnTo>
                  <a:lnTo>
                    <a:pt x="91029" y="436627"/>
                  </a:lnTo>
                  <a:lnTo>
                    <a:pt x="73634" y="390801"/>
                  </a:lnTo>
                  <a:lnTo>
                    <a:pt x="115532" y="374902"/>
                  </a:lnTo>
                  <a:lnTo>
                    <a:pt x="109546" y="357569"/>
                  </a:lnTo>
                  <a:lnTo>
                    <a:pt x="8604" y="395851"/>
                  </a:lnTo>
                  <a:lnTo>
                    <a:pt x="14590" y="413184"/>
                  </a:lnTo>
                  <a:close/>
                  <a:moveTo>
                    <a:pt x="7607" y="258809"/>
                  </a:moveTo>
                  <a:lnTo>
                    <a:pt x="52123" y="264233"/>
                  </a:lnTo>
                  <a:lnTo>
                    <a:pt x="46200" y="312865"/>
                  </a:lnTo>
                  <a:lnTo>
                    <a:pt x="1683" y="307441"/>
                  </a:lnTo>
                  <a:lnTo>
                    <a:pt x="0" y="325709"/>
                  </a:lnTo>
                  <a:lnTo>
                    <a:pt x="107177" y="338740"/>
                  </a:lnTo>
                  <a:lnTo>
                    <a:pt x="108861" y="320472"/>
                  </a:lnTo>
                  <a:lnTo>
                    <a:pt x="64344" y="315047"/>
                  </a:lnTo>
                  <a:lnTo>
                    <a:pt x="70267" y="266416"/>
                  </a:lnTo>
                  <a:lnTo>
                    <a:pt x="114721" y="271840"/>
                  </a:lnTo>
                  <a:lnTo>
                    <a:pt x="117465" y="253696"/>
                  </a:lnTo>
                  <a:lnTo>
                    <a:pt x="10288" y="240666"/>
                  </a:lnTo>
                  <a:lnTo>
                    <a:pt x="7544" y="258809"/>
                  </a:lnTo>
                  <a:close/>
                  <a:moveTo>
                    <a:pt x="73197" y="118899"/>
                  </a:moveTo>
                  <a:lnTo>
                    <a:pt x="110108" y="144337"/>
                  </a:lnTo>
                  <a:lnTo>
                    <a:pt x="82238" y="184676"/>
                  </a:lnTo>
                  <a:lnTo>
                    <a:pt x="45327" y="159238"/>
                  </a:lnTo>
                  <a:lnTo>
                    <a:pt x="35352" y="174638"/>
                  </a:lnTo>
                  <a:lnTo>
                    <a:pt x="124198" y="235989"/>
                  </a:lnTo>
                  <a:lnTo>
                    <a:pt x="134174" y="220589"/>
                  </a:lnTo>
                  <a:lnTo>
                    <a:pt x="97264" y="195151"/>
                  </a:lnTo>
                  <a:lnTo>
                    <a:pt x="125134" y="154812"/>
                  </a:lnTo>
                  <a:lnTo>
                    <a:pt x="162044" y="180250"/>
                  </a:lnTo>
                  <a:lnTo>
                    <a:pt x="172893" y="165473"/>
                  </a:lnTo>
                  <a:lnTo>
                    <a:pt x="84046" y="104122"/>
                  </a:lnTo>
                  <a:lnTo>
                    <a:pt x="73197" y="118899"/>
                  </a:lnTo>
                  <a:close/>
                  <a:moveTo>
                    <a:pt x="196273" y="25501"/>
                  </a:moveTo>
                  <a:lnTo>
                    <a:pt x="217098" y="65154"/>
                  </a:lnTo>
                  <a:lnTo>
                    <a:pt x="173703" y="87911"/>
                  </a:lnTo>
                  <a:lnTo>
                    <a:pt x="152879" y="48195"/>
                  </a:lnTo>
                  <a:lnTo>
                    <a:pt x="136917" y="57174"/>
                  </a:lnTo>
                  <a:lnTo>
                    <a:pt x="187108" y="152816"/>
                  </a:lnTo>
                  <a:lnTo>
                    <a:pt x="203132" y="143838"/>
                  </a:lnTo>
                  <a:lnTo>
                    <a:pt x="182307" y="104184"/>
                  </a:lnTo>
                  <a:lnTo>
                    <a:pt x="225702" y="81427"/>
                  </a:lnTo>
                  <a:lnTo>
                    <a:pt x="246526" y="121081"/>
                  </a:lnTo>
                  <a:lnTo>
                    <a:pt x="263049" y="113038"/>
                  </a:lnTo>
                  <a:lnTo>
                    <a:pt x="212858" y="17395"/>
                  </a:lnTo>
                  <a:lnTo>
                    <a:pt x="196336" y="25438"/>
                  </a:lnTo>
                  <a:close/>
                  <a:moveTo>
                    <a:pt x="348653" y="0"/>
                  </a:moveTo>
                  <a:lnTo>
                    <a:pt x="348653" y="44829"/>
                  </a:lnTo>
                  <a:lnTo>
                    <a:pt x="299647" y="44829"/>
                  </a:lnTo>
                  <a:lnTo>
                    <a:pt x="299647" y="0"/>
                  </a:lnTo>
                  <a:lnTo>
                    <a:pt x="281317" y="561"/>
                  </a:lnTo>
                  <a:lnTo>
                    <a:pt x="281317" y="108549"/>
                  </a:lnTo>
                  <a:lnTo>
                    <a:pt x="299647" y="107988"/>
                  </a:lnTo>
                  <a:lnTo>
                    <a:pt x="299647" y="63159"/>
                  </a:lnTo>
                  <a:lnTo>
                    <a:pt x="348653" y="63159"/>
                  </a:lnTo>
                  <a:lnTo>
                    <a:pt x="348653" y="107988"/>
                  </a:lnTo>
                  <a:lnTo>
                    <a:pt x="366984" y="108549"/>
                  </a:lnTo>
                  <a:lnTo>
                    <a:pt x="366984" y="561"/>
                  </a:lnTo>
                  <a:lnTo>
                    <a:pt x="348653" y="0"/>
                  </a:lnTo>
                  <a:close/>
                </a:path>
              </a:pathLst>
            </a:custGeom>
            <a:solidFill>
              <a:srgbClr val="F2BAB0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FDE7340-8574-C869-C40B-152EB367ABAE}"/>
                </a:ext>
              </a:extLst>
            </p:cNvPr>
            <p:cNvSpPr/>
            <p:nvPr/>
          </p:nvSpPr>
          <p:spPr>
            <a:xfrm>
              <a:off x="305185" y="309764"/>
              <a:ext cx="899502" cy="897009"/>
            </a:xfrm>
            <a:custGeom>
              <a:avLst/>
              <a:gdLst>
                <a:gd name="connsiteX0" fmla="*/ 635768 w 899502"/>
                <a:gd name="connsiteY0" fmla="*/ 38718 h 897009"/>
                <a:gd name="connsiteX1" fmla="*/ 600666 w 899502"/>
                <a:gd name="connsiteY1" fmla="*/ 140845 h 897009"/>
                <a:gd name="connsiteX2" fmla="*/ 584455 w 899502"/>
                <a:gd name="connsiteY2" fmla="*/ 134735 h 897009"/>
                <a:gd name="connsiteX3" fmla="*/ 560888 w 899502"/>
                <a:gd name="connsiteY3" fmla="*/ 47634 h 897009"/>
                <a:gd name="connsiteX4" fmla="*/ 537133 w 899502"/>
                <a:gd name="connsiteY4" fmla="*/ 118462 h 897009"/>
                <a:gd name="connsiteX5" fmla="*/ 519613 w 899502"/>
                <a:gd name="connsiteY5" fmla="*/ 112976 h 897009"/>
                <a:gd name="connsiteX6" fmla="*/ 554653 w 899502"/>
                <a:gd name="connsiteY6" fmla="*/ 10849 h 897009"/>
                <a:gd name="connsiteX7" fmla="*/ 571175 w 899502"/>
                <a:gd name="connsiteY7" fmla="*/ 15961 h 897009"/>
                <a:gd name="connsiteX8" fmla="*/ 594743 w 899502"/>
                <a:gd name="connsiteY8" fmla="*/ 103062 h 897009"/>
                <a:gd name="connsiteX9" fmla="*/ 618498 w 899502"/>
                <a:gd name="connsiteY9" fmla="*/ 32234 h 897009"/>
                <a:gd name="connsiteX10" fmla="*/ 635706 w 899502"/>
                <a:gd name="connsiteY10" fmla="*/ 38718 h 897009"/>
                <a:gd name="connsiteX11" fmla="*/ 744504 w 899502"/>
                <a:gd name="connsiteY11" fmla="*/ 109609 h 897009"/>
                <a:gd name="connsiteX12" fmla="*/ 699052 w 899502"/>
                <a:gd name="connsiteY12" fmla="*/ 168840 h 897009"/>
                <a:gd name="connsiteX13" fmla="*/ 705037 w 899502"/>
                <a:gd name="connsiteY13" fmla="*/ 78809 h 897009"/>
                <a:gd name="connsiteX14" fmla="*/ 691071 w 899502"/>
                <a:gd name="connsiteY14" fmla="*/ 68583 h 897009"/>
                <a:gd name="connsiteX15" fmla="*/ 624732 w 899502"/>
                <a:gd name="connsiteY15" fmla="*/ 153814 h 897009"/>
                <a:gd name="connsiteX16" fmla="*/ 639571 w 899502"/>
                <a:gd name="connsiteY16" fmla="*/ 164663 h 897009"/>
                <a:gd name="connsiteX17" fmla="*/ 685024 w 899502"/>
                <a:gd name="connsiteY17" fmla="*/ 105431 h 897009"/>
                <a:gd name="connsiteX18" fmla="*/ 679038 w 899502"/>
                <a:gd name="connsiteY18" fmla="*/ 195463 h 897009"/>
                <a:gd name="connsiteX19" fmla="*/ 692381 w 899502"/>
                <a:gd name="connsiteY19" fmla="*/ 206499 h 897009"/>
                <a:gd name="connsiteX20" fmla="*/ 758719 w 899502"/>
                <a:gd name="connsiteY20" fmla="*/ 121268 h 897009"/>
                <a:gd name="connsiteX21" fmla="*/ 744566 w 899502"/>
                <a:gd name="connsiteY21" fmla="*/ 109546 h 897009"/>
                <a:gd name="connsiteX22" fmla="*/ 838526 w 899502"/>
                <a:gd name="connsiteY22" fmla="*/ 223644 h 897009"/>
                <a:gd name="connsiteX23" fmla="*/ 776302 w 899502"/>
                <a:gd name="connsiteY23" fmla="*/ 264919 h 897009"/>
                <a:gd name="connsiteX24" fmla="*/ 811155 w 899502"/>
                <a:gd name="connsiteY24" fmla="*/ 181684 h 897009"/>
                <a:gd name="connsiteX25" fmla="*/ 801241 w 899502"/>
                <a:gd name="connsiteY25" fmla="*/ 167468 h 897009"/>
                <a:gd name="connsiteX26" fmla="*/ 710836 w 899502"/>
                <a:gd name="connsiteY26" fmla="*/ 226512 h 897009"/>
                <a:gd name="connsiteX27" fmla="*/ 721310 w 899502"/>
                <a:gd name="connsiteY27" fmla="*/ 241601 h 897009"/>
                <a:gd name="connsiteX28" fmla="*/ 783597 w 899502"/>
                <a:gd name="connsiteY28" fmla="*/ 200326 h 897009"/>
                <a:gd name="connsiteX29" fmla="*/ 748744 w 899502"/>
                <a:gd name="connsiteY29" fmla="*/ 283499 h 897009"/>
                <a:gd name="connsiteX30" fmla="*/ 757784 w 899502"/>
                <a:gd name="connsiteY30" fmla="*/ 298276 h 897009"/>
                <a:gd name="connsiteX31" fmla="*/ 848190 w 899502"/>
                <a:gd name="connsiteY31" fmla="*/ 239232 h 897009"/>
                <a:gd name="connsiteX32" fmla="*/ 838588 w 899502"/>
                <a:gd name="connsiteY32" fmla="*/ 223582 h 897009"/>
                <a:gd name="connsiteX33" fmla="*/ 890400 w 899502"/>
                <a:gd name="connsiteY33" fmla="*/ 361996 h 897009"/>
                <a:gd name="connsiteX34" fmla="*/ 818138 w 899502"/>
                <a:gd name="connsiteY34" fmla="*/ 380825 h 897009"/>
                <a:gd name="connsiteX35" fmla="*/ 878117 w 899502"/>
                <a:gd name="connsiteY35" fmla="*/ 313489 h 897009"/>
                <a:gd name="connsiteX36" fmla="*/ 873378 w 899502"/>
                <a:gd name="connsiteY36" fmla="*/ 296842 h 897009"/>
                <a:gd name="connsiteX37" fmla="*/ 768695 w 899502"/>
                <a:gd name="connsiteY37" fmla="*/ 323340 h 897009"/>
                <a:gd name="connsiteX38" fmla="*/ 773683 w 899502"/>
                <a:gd name="connsiteY38" fmla="*/ 340984 h 897009"/>
                <a:gd name="connsiteX39" fmla="*/ 845945 w 899502"/>
                <a:gd name="connsiteY39" fmla="*/ 322155 h 897009"/>
                <a:gd name="connsiteX40" fmla="*/ 785966 w 899502"/>
                <a:gd name="connsiteY40" fmla="*/ 389554 h 897009"/>
                <a:gd name="connsiteX41" fmla="*/ 789707 w 899502"/>
                <a:gd name="connsiteY41" fmla="*/ 406450 h 897009"/>
                <a:gd name="connsiteX42" fmla="*/ 894390 w 899502"/>
                <a:gd name="connsiteY42" fmla="*/ 379952 h 897009"/>
                <a:gd name="connsiteX43" fmla="*/ 890400 w 899502"/>
                <a:gd name="connsiteY43" fmla="*/ 362058 h 897009"/>
                <a:gd name="connsiteX44" fmla="*/ 894515 w 899502"/>
                <a:gd name="connsiteY44" fmla="*/ 509700 h 897009"/>
                <a:gd name="connsiteX45" fmla="*/ 820008 w 899502"/>
                <a:gd name="connsiteY45" fmla="*/ 504026 h 897009"/>
                <a:gd name="connsiteX46" fmla="*/ 898630 w 899502"/>
                <a:gd name="connsiteY46" fmla="*/ 459821 h 897009"/>
                <a:gd name="connsiteX47" fmla="*/ 899503 w 899502"/>
                <a:gd name="connsiteY47" fmla="*/ 442550 h 897009"/>
                <a:gd name="connsiteX48" fmla="*/ 791889 w 899502"/>
                <a:gd name="connsiteY48" fmla="*/ 433634 h 897009"/>
                <a:gd name="connsiteX49" fmla="*/ 790891 w 899502"/>
                <a:gd name="connsiteY49" fmla="*/ 451965 h 897009"/>
                <a:gd name="connsiteX50" fmla="*/ 865398 w 899502"/>
                <a:gd name="connsiteY50" fmla="*/ 457639 h 897009"/>
                <a:gd name="connsiteX51" fmla="*/ 786776 w 899502"/>
                <a:gd name="connsiteY51" fmla="*/ 501906 h 897009"/>
                <a:gd name="connsiteX52" fmla="*/ 784844 w 899502"/>
                <a:gd name="connsiteY52" fmla="*/ 519114 h 897009"/>
                <a:gd name="connsiteX53" fmla="*/ 892457 w 899502"/>
                <a:gd name="connsiteY53" fmla="*/ 528030 h 897009"/>
                <a:gd name="connsiteX54" fmla="*/ 894515 w 899502"/>
                <a:gd name="connsiteY54" fmla="*/ 509762 h 897009"/>
                <a:gd name="connsiteX55" fmla="*/ 850497 w 899502"/>
                <a:gd name="connsiteY55" fmla="*/ 650795 h 897009"/>
                <a:gd name="connsiteX56" fmla="*/ 781913 w 899502"/>
                <a:gd name="connsiteY56" fmla="*/ 621241 h 897009"/>
                <a:gd name="connsiteX57" fmla="*/ 870635 w 899502"/>
                <a:gd name="connsiteY57" fmla="*/ 604906 h 897009"/>
                <a:gd name="connsiteX58" fmla="*/ 877119 w 899502"/>
                <a:gd name="connsiteY58" fmla="*/ 588820 h 897009"/>
                <a:gd name="connsiteX59" fmla="*/ 778235 w 899502"/>
                <a:gd name="connsiteY59" fmla="*/ 545425 h 897009"/>
                <a:gd name="connsiteX60" fmla="*/ 771376 w 899502"/>
                <a:gd name="connsiteY60" fmla="*/ 562447 h 897009"/>
                <a:gd name="connsiteX61" fmla="*/ 839960 w 899502"/>
                <a:gd name="connsiteY61" fmla="*/ 592000 h 897009"/>
                <a:gd name="connsiteX62" fmla="*/ 751238 w 899502"/>
                <a:gd name="connsiteY62" fmla="*/ 608335 h 897009"/>
                <a:gd name="connsiteX63" fmla="*/ 743818 w 899502"/>
                <a:gd name="connsiteY63" fmla="*/ 623985 h 897009"/>
                <a:gd name="connsiteX64" fmla="*/ 842703 w 899502"/>
                <a:gd name="connsiteY64" fmla="*/ 667379 h 897009"/>
                <a:gd name="connsiteX65" fmla="*/ 850559 w 899502"/>
                <a:gd name="connsiteY65" fmla="*/ 650795 h 897009"/>
                <a:gd name="connsiteX66" fmla="*/ 763022 w 899502"/>
                <a:gd name="connsiteY66" fmla="*/ 769943 h 897009"/>
                <a:gd name="connsiteX67" fmla="*/ 707718 w 899502"/>
                <a:gd name="connsiteY67" fmla="*/ 719752 h 897009"/>
                <a:gd name="connsiteX68" fmla="*/ 796939 w 899502"/>
                <a:gd name="connsiteY68" fmla="*/ 733157 h 897009"/>
                <a:gd name="connsiteX69" fmla="*/ 808287 w 899502"/>
                <a:gd name="connsiteY69" fmla="*/ 720064 h 897009"/>
                <a:gd name="connsiteX70" fmla="*/ 728855 w 899502"/>
                <a:gd name="connsiteY70" fmla="*/ 646929 h 897009"/>
                <a:gd name="connsiteX71" fmla="*/ 716821 w 899502"/>
                <a:gd name="connsiteY71" fmla="*/ 660770 h 897009"/>
                <a:gd name="connsiteX72" fmla="*/ 772124 w 899502"/>
                <a:gd name="connsiteY72" fmla="*/ 710961 h 897009"/>
                <a:gd name="connsiteX73" fmla="*/ 682904 w 899502"/>
                <a:gd name="connsiteY73" fmla="*/ 697556 h 897009"/>
                <a:gd name="connsiteX74" fmla="*/ 670808 w 899502"/>
                <a:gd name="connsiteY74" fmla="*/ 709901 h 897009"/>
                <a:gd name="connsiteX75" fmla="*/ 750240 w 899502"/>
                <a:gd name="connsiteY75" fmla="*/ 783036 h 897009"/>
                <a:gd name="connsiteX76" fmla="*/ 763084 w 899502"/>
                <a:gd name="connsiteY76" fmla="*/ 769880 h 897009"/>
                <a:gd name="connsiteX77" fmla="*/ 641629 w 899502"/>
                <a:gd name="connsiteY77" fmla="*/ 854238 h 897009"/>
                <a:gd name="connsiteX78" fmla="*/ 605591 w 899502"/>
                <a:gd name="connsiteY78" fmla="*/ 788772 h 897009"/>
                <a:gd name="connsiteX79" fmla="*/ 685647 w 899502"/>
                <a:gd name="connsiteY79" fmla="*/ 830421 h 897009"/>
                <a:gd name="connsiteX80" fmla="*/ 700611 w 899502"/>
                <a:gd name="connsiteY80" fmla="*/ 821692 h 897009"/>
                <a:gd name="connsiteX81" fmla="*/ 649235 w 899502"/>
                <a:gd name="connsiteY81" fmla="*/ 726735 h 897009"/>
                <a:gd name="connsiteX82" fmla="*/ 633337 w 899502"/>
                <a:gd name="connsiteY82" fmla="*/ 735963 h 897009"/>
                <a:gd name="connsiteX83" fmla="*/ 669312 w 899502"/>
                <a:gd name="connsiteY83" fmla="*/ 801429 h 897009"/>
                <a:gd name="connsiteX84" fmla="*/ 589256 w 899502"/>
                <a:gd name="connsiteY84" fmla="*/ 759780 h 897009"/>
                <a:gd name="connsiteX85" fmla="*/ 573794 w 899502"/>
                <a:gd name="connsiteY85" fmla="*/ 767511 h 897009"/>
                <a:gd name="connsiteX86" fmla="*/ 625169 w 899502"/>
                <a:gd name="connsiteY86" fmla="*/ 862468 h 897009"/>
                <a:gd name="connsiteX87" fmla="*/ 641567 w 899502"/>
                <a:gd name="connsiteY87" fmla="*/ 854176 h 897009"/>
                <a:gd name="connsiteX88" fmla="*/ 499412 w 899502"/>
                <a:gd name="connsiteY88" fmla="*/ 894515 h 897009"/>
                <a:gd name="connsiteX89" fmla="*/ 486630 w 899502"/>
                <a:gd name="connsiteY89" fmla="*/ 820944 h 897009"/>
                <a:gd name="connsiteX90" fmla="*/ 548792 w 899502"/>
                <a:gd name="connsiteY90" fmla="*/ 886285 h 897009"/>
                <a:gd name="connsiteX91" fmla="*/ 565751 w 899502"/>
                <a:gd name="connsiteY91" fmla="*/ 882918 h 897009"/>
                <a:gd name="connsiteX92" fmla="*/ 547981 w 899502"/>
                <a:gd name="connsiteY92" fmla="*/ 776427 h 897009"/>
                <a:gd name="connsiteX93" fmla="*/ 529963 w 899502"/>
                <a:gd name="connsiteY93" fmla="*/ 779981 h 897009"/>
                <a:gd name="connsiteX94" fmla="*/ 542744 w 899502"/>
                <a:gd name="connsiteY94" fmla="*/ 853552 h 897009"/>
                <a:gd name="connsiteX95" fmla="*/ 480583 w 899502"/>
                <a:gd name="connsiteY95" fmla="*/ 788211 h 897009"/>
                <a:gd name="connsiteX96" fmla="*/ 463437 w 899502"/>
                <a:gd name="connsiteY96" fmla="*/ 790518 h 897009"/>
                <a:gd name="connsiteX97" fmla="*/ 481206 w 899502"/>
                <a:gd name="connsiteY97" fmla="*/ 897009 h 897009"/>
                <a:gd name="connsiteX98" fmla="*/ 499412 w 899502"/>
                <a:gd name="connsiteY98" fmla="*/ 894515 h 897009"/>
                <a:gd name="connsiteX99" fmla="*/ 351833 w 899502"/>
                <a:gd name="connsiteY99" fmla="*/ 886472 h 897009"/>
                <a:gd name="connsiteX100" fmla="*/ 363617 w 899502"/>
                <a:gd name="connsiteY100" fmla="*/ 812714 h 897009"/>
                <a:gd name="connsiteX101" fmla="*/ 401213 w 899502"/>
                <a:gd name="connsiteY101" fmla="*/ 894702 h 897009"/>
                <a:gd name="connsiteX102" fmla="*/ 418359 w 899502"/>
                <a:gd name="connsiteY102" fmla="*/ 897009 h 897009"/>
                <a:gd name="connsiteX103" fmla="*/ 436128 w 899502"/>
                <a:gd name="connsiteY103" fmla="*/ 790518 h 897009"/>
                <a:gd name="connsiteX104" fmla="*/ 417922 w 899502"/>
                <a:gd name="connsiteY104" fmla="*/ 788024 h 897009"/>
                <a:gd name="connsiteX105" fmla="*/ 406138 w 899502"/>
                <a:gd name="connsiteY105" fmla="*/ 861782 h 897009"/>
                <a:gd name="connsiteX106" fmla="*/ 368542 w 899502"/>
                <a:gd name="connsiteY106" fmla="*/ 779794 h 897009"/>
                <a:gd name="connsiteX107" fmla="*/ 351583 w 899502"/>
                <a:gd name="connsiteY107" fmla="*/ 776427 h 897009"/>
                <a:gd name="connsiteX108" fmla="*/ 333814 w 899502"/>
                <a:gd name="connsiteY108" fmla="*/ 882918 h 897009"/>
                <a:gd name="connsiteX109" fmla="*/ 351833 w 899502"/>
                <a:gd name="connsiteY109" fmla="*/ 886472 h 897009"/>
                <a:gd name="connsiteX110" fmla="*/ 214853 w 899502"/>
                <a:gd name="connsiteY110" fmla="*/ 830920 h 897009"/>
                <a:gd name="connsiteX111" fmla="*/ 249955 w 899502"/>
                <a:gd name="connsiteY111" fmla="*/ 764955 h 897009"/>
                <a:gd name="connsiteX112" fmla="*/ 258871 w 899502"/>
                <a:gd name="connsiteY112" fmla="*/ 854737 h 897009"/>
                <a:gd name="connsiteX113" fmla="*/ 274334 w 899502"/>
                <a:gd name="connsiteY113" fmla="*/ 862530 h 897009"/>
                <a:gd name="connsiteX114" fmla="*/ 325709 w 899502"/>
                <a:gd name="connsiteY114" fmla="*/ 767573 h 897009"/>
                <a:gd name="connsiteX115" fmla="*/ 309311 w 899502"/>
                <a:gd name="connsiteY115" fmla="*/ 759281 h 897009"/>
                <a:gd name="connsiteX116" fmla="*/ 274209 w 899502"/>
                <a:gd name="connsiteY116" fmla="*/ 825246 h 897009"/>
                <a:gd name="connsiteX117" fmla="*/ 265293 w 899502"/>
                <a:gd name="connsiteY117" fmla="*/ 735464 h 897009"/>
                <a:gd name="connsiteX118" fmla="*/ 250329 w 899502"/>
                <a:gd name="connsiteY118" fmla="*/ 726735 h 897009"/>
                <a:gd name="connsiteX119" fmla="*/ 198954 w 899502"/>
                <a:gd name="connsiteY119" fmla="*/ 821692 h 897009"/>
                <a:gd name="connsiteX120" fmla="*/ 214853 w 899502"/>
                <a:gd name="connsiteY120" fmla="*/ 830920 h 897009"/>
                <a:gd name="connsiteX121" fmla="*/ 103374 w 899502"/>
                <a:gd name="connsiteY121" fmla="*/ 733905 h 897009"/>
                <a:gd name="connsiteX122" fmla="*/ 157991 w 899502"/>
                <a:gd name="connsiteY122" fmla="*/ 682904 h 897009"/>
                <a:gd name="connsiteX123" fmla="*/ 137292 w 899502"/>
                <a:gd name="connsiteY123" fmla="*/ 770691 h 897009"/>
                <a:gd name="connsiteX124" fmla="*/ 149387 w 899502"/>
                <a:gd name="connsiteY124" fmla="*/ 783036 h 897009"/>
                <a:gd name="connsiteX125" fmla="*/ 228819 w 899502"/>
                <a:gd name="connsiteY125" fmla="*/ 709901 h 897009"/>
                <a:gd name="connsiteX126" fmla="*/ 215975 w 899502"/>
                <a:gd name="connsiteY126" fmla="*/ 696745 h 897009"/>
                <a:gd name="connsiteX127" fmla="*/ 161358 w 899502"/>
                <a:gd name="connsiteY127" fmla="*/ 747747 h 897009"/>
                <a:gd name="connsiteX128" fmla="*/ 182058 w 899502"/>
                <a:gd name="connsiteY128" fmla="*/ 659960 h 897009"/>
                <a:gd name="connsiteX129" fmla="*/ 170710 w 899502"/>
                <a:gd name="connsiteY129" fmla="*/ 646867 h 897009"/>
                <a:gd name="connsiteX130" fmla="*/ 91278 w 899502"/>
                <a:gd name="connsiteY130" fmla="*/ 720001 h 897009"/>
                <a:gd name="connsiteX131" fmla="*/ 103312 w 899502"/>
                <a:gd name="connsiteY131" fmla="*/ 733843 h 897009"/>
                <a:gd name="connsiteX132" fmla="*/ 29429 w 899502"/>
                <a:gd name="connsiteY132" fmla="*/ 605966 h 897009"/>
                <a:gd name="connsiteX133" fmla="*/ 97638 w 899502"/>
                <a:gd name="connsiteY133" fmla="*/ 575477 h 897009"/>
                <a:gd name="connsiteX134" fmla="*/ 49567 w 899502"/>
                <a:gd name="connsiteY134" fmla="*/ 651792 h 897009"/>
                <a:gd name="connsiteX135" fmla="*/ 56987 w 899502"/>
                <a:gd name="connsiteY135" fmla="*/ 667442 h 897009"/>
                <a:gd name="connsiteX136" fmla="*/ 155871 w 899502"/>
                <a:gd name="connsiteY136" fmla="*/ 624047 h 897009"/>
                <a:gd name="connsiteX137" fmla="*/ 148015 w 899502"/>
                <a:gd name="connsiteY137" fmla="*/ 607462 h 897009"/>
                <a:gd name="connsiteX138" fmla="*/ 79806 w 899502"/>
                <a:gd name="connsiteY138" fmla="*/ 637951 h 897009"/>
                <a:gd name="connsiteX139" fmla="*/ 127877 w 899502"/>
                <a:gd name="connsiteY139" fmla="*/ 561636 h 897009"/>
                <a:gd name="connsiteX140" fmla="*/ 121455 w 899502"/>
                <a:gd name="connsiteY140" fmla="*/ 545550 h 897009"/>
                <a:gd name="connsiteX141" fmla="*/ 22570 w 899502"/>
                <a:gd name="connsiteY141" fmla="*/ 588945 h 897009"/>
                <a:gd name="connsiteX142" fmla="*/ 29429 w 899502"/>
                <a:gd name="connsiteY142" fmla="*/ 605966 h 897009"/>
                <a:gd name="connsiteX143" fmla="*/ 998 w 899502"/>
                <a:gd name="connsiteY143" fmla="*/ 460943 h 897009"/>
                <a:gd name="connsiteX144" fmla="*/ 75379 w 899502"/>
                <a:gd name="connsiteY144" fmla="*/ 454272 h 897009"/>
                <a:gd name="connsiteX145" fmla="*/ 5113 w 899502"/>
                <a:gd name="connsiteY145" fmla="*/ 510822 h 897009"/>
                <a:gd name="connsiteX146" fmla="*/ 7045 w 899502"/>
                <a:gd name="connsiteY146" fmla="*/ 528030 h 897009"/>
                <a:gd name="connsiteX147" fmla="*/ 114659 w 899502"/>
                <a:gd name="connsiteY147" fmla="*/ 519114 h 897009"/>
                <a:gd name="connsiteX148" fmla="*/ 112601 w 899502"/>
                <a:gd name="connsiteY148" fmla="*/ 500846 h 897009"/>
                <a:gd name="connsiteX149" fmla="*/ 38220 w 899502"/>
                <a:gd name="connsiteY149" fmla="*/ 507517 h 897009"/>
                <a:gd name="connsiteX150" fmla="*/ 108486 w 899502"/>
                <a:gd name="connsiteY150" fmla="*/ 450967 h 897009"/>
                <a:gd name="connsiteX151" fmla="*/ 107614 w 899502"/>
                <a:gd name="connsiteY151" fmla="*/ 433697 h 897009"/>
                <a:gd name="connsiteX152" fmla="*/ 0 w 899502"/>
                <a:gd name="connsiteY152" fmla="*/ 442613 h 897009"/>
                <a:gd name="connsiteX153" fmla="*/ 998 w 899502"/>
                <a:gd name="connsiteY153" fmla="*/ 460943 h 897009"/>
                <a:gd name="connsiteX154" fmla="*/ 21199 w 899502"/>
                <a:gd name="connsiteY154" fmla="*/ 314549 h 897009"/>
                <a:gd name="connsiteX155" fmla="*/ 93772 w 899502"/>
                <a:gd name="connsiteY155" fmla="*/ 332380 h 897009"/>
                <a:gd name="connsiteX156" fmla="*/ 8916 w 899502"/>
                <a:gd name="connsiteY156" fmla="*/ 363056 h 897009"/>
                <a:gd name="connsiteX157" fmla="*/ 5175 w 899502"/>
                <a:gd name="connsiteY157" fmla="*/ 379952 h 897009"/>
                <a:gd name="connsiteX158" fmla="*/ 109858 w 899502"/>
                <a:gd name="connsiteY158" fmla="*/ 406450 h 897009"/>
                <a:gd name="connsiteX159" fmla="*/ 113848 w 899502"/>
                <a:gd name="connsiteY159" fmla="*/ 388494 h 897009"/>
                <a:gd name="connsiteX160" fmla="*/ 41275 w 899502"/>
                <a:gd name="connsiteY160" fmla="*/ 370662 h 897009"/>
                <a:gd name="connsiteX161" fmla="*/ 126131 w 899502"/>
                <a:gd name="connsiteY161" fmla="*/ 339987 h 897009"/>
                <a:gd name="connsiteX162" fmla="*/ 130870 w 899502"/>
                <a:gd name="connsiteY162" fmla="*/ 323340 h 897009"/>
                <a:gd name="connsiteX163" fmla="*/ 26186 w 899502"/>
                <a:gd name="connsiteY163" fmla="*/ 296842 h 897009"/>
                <a:gd name="connsiteX164" fmla="*/ 21136 w 899502"/>
                <a:gd name="connsiteY164" fmla="*/ 314486 h 897009"/>
                <a:gd name="connsiteX165" fmla="*/ 87849 w 899502"/>
                <a:gd name="connsiteY165" fmla="*/ 182619 h 897009"/>
                <a:gd name="connsiteX166" fmla="*/ 150696 w 899502"/>
                <a:gd name="connsiteY166" fmla="*/ 223021 h 897009"/>
                <a:gd name="connsiteX167" fmla="*/ 60478 w 899502"/>
                <a:gd name="connsiteY167" fmla="*/ 224517 h 897009"/>
                <a:gd name="connsiteX168" fmla="*/ 51438 w 899502"/>
                <a:gd name="connsiteY168" fmla="*/ 239294 h 897009"/>
                <a:gd name="connsiteX169" fmla="*/ 141843 w 899502"/>
                <a:gd name="connsiteY169" fmla="*/ 298338 h 897009"/>
                <a:gd name="connsiteX170" fmla="*/ 151445 w 899502"/>
                <a:gd name="connsiteY170" fmla="*/ 282688 h 897009"/>
                <a:gd name="connsiteX171" fmla="*/ 88597 w 899502"/>
                <a:gd name="connsiteY171" fmla="*/ 242287 h 897009"/>
                <a:gd name="connsiteX172" fmla="*/ 178816 w 899502"/>
                <a:gd name="connsiteY172" fmla="*/ 240790 h 897009"/>
                <a:gd name="connsiteX173" fmla="*/ 188729 w 899502"/>
                <a:gd name="connsiteY173" fmla="*/ 226575 h 897009"/>
                <a:gd name="connsiteX174" fmla="*/ 98324 w 899502"/>
                <a:gd name="connsiteY174" fmla="*/ 167531 h 897009"/>
                <a:gd name="connsiteX175" fmla="*/ 87849 w 899502"/>
                <a:gd name="connsiteY175" fmla="*/ 182619 h 897009"/>
                <a:gd name="connsiteX176" fmla="*/ 193717 w 899502"/>
                <a:gd name="connsiteY176" fmla="*/ 79494 h 897009"/>
                <a:gd name="connsiteX177" fmla="*/ 239980 w 899502"/>
                <a:gd name="connsiteY177" fmla="*/ 138102 h 897009"/>
                <a:gd name="connsiteX178" fmla="*/ 154188 w 899502"/>
                <a:gd name="connsiteY178" fmla="*/ 110232 h 897009"/>
                <a:gd name="connsiteX179" fmla="*/ 140845 w 899502"/>
                <a:gd name="connsiteY179" fmla="*/ 121268 h 897009"/>
                <a:gd name="connsiteX180" fmla="*/ 207184 w 899502"/>
                <a:gd name="connsiteY180" fmla="*/ 206499 h 897009"/>
                <a:gd name="connsiteX181" fmla="*/ 221337 w 899502"/>
                <a:gd name="connsiteY181" fmla="*/ 194777 h 897009"/>
                <a:gd name="connsiteX182" fmla="*/ 175075 w 899502"/>
                <a:gd name="connsiteY182" fmla="*/ 136169 h 897009"/>
                <a:gd name="connsiteX183" fmla="*/ 260866 w 899502"/>
                <a:gd name="connsiteY183" fmla="*/ 164039 h 897009"/>
                <a:gd name="connsiteX184" fmla="*/ 274832 w 899502"/>
                <a:gd name="connsiteY184" fmla="*/ 153814 h 897009"/>
                <a:gd name="connsiteX185" fmla="*/ 208494 w 899502"/>
                <a:gd name="connsiteY185" fmla="*/ 68583 h 897009"/>
                <a:gd name="connsiteX186" fmla="*/ 193655 w 899502"/>
                <a:gd name="connsiteY186" fmla="*/ 79432 h 897009"/>
                <a:gd name="connsiteX187" fmla="*/ 327330 w 899502"/>
                <a:gd name="connsiteY187" fmla="*/ 16335 h 897009"/>
                <a:gd name="connsiteX188" fmla="*/ 352082 w 899502"/>
                <a:gd name="connsiteY188" fmla="*/ 86789 h 897009"/>
                <a:gd name="connsiteX189" fmla="*/ 280007 w 899502"/>
                <a:gd name="connsiteY189" fmla="*/ 32546 h 897009"/>
                <a:gd name="connsiteX190" fmla="*/ 263797 w 899502"/>
                <a:gd name="connsiteY190" fmla="*/ 38656 h 897009"/>
                <a:gd name="connsiteX191" fmla="*/ 298837 w 899502"/>
                <a:gd name="connsiteY191" fmla="*/ 140783 h 897009"/>
                <a:gd name="connsiteX192" fmla="*/ 316045 w 899502"/>
                <a:gd name="connsiteY192" fmla="*/ 134299 h 897009"/>
                <a:gd name="connsiteX193" fmla="*/ 291292 w 899502"/>
                <a:gd name="connsiteY193" fmla="*/ 63845 h 897009"/>
                <a:gd name="connsiteX194" fmla="*/ 363367 w 899502"/>
                <a:gd name="connsiteY194" fmla="*/ 118088 h 897009"/>
                <a:gd name="connsiteX195" fmla="*/ 379890 w 899502"/>
                <a:gd name="connsiteY195" fmla="*/ 112976 h 897009"/>
                <a:gd name="connsiteX196" fmla="*/ 344850 w 899502"/>
                <a:gd name="connsiteY196" fmla="*/ 10849 h 897009"/>
                <a:gd name="connsiteX197" fmla="*/ 327330 w 899502"/>
                <a:gd name="connsiteY197" fmla="*/ 16335 h 897009"/>
                <a:gd name="connsiteX198" fmla="*/ 474223 w 899502"/>
                <a:gd name="connsiteY198" fmla="*/ 0 h 897009"/>
                <a:gd name="connsiteX199" fmla="*/ 474722 w 899502"/>
                <a:gd name="connsiteY199" fmla="*/ 74694 h 897009"/>
                <a:gd name="connsiteX200" fmla="*/ 424157 w 899502"/>
                <a:gd name="connsiteY200" fmla="*/ 0 h 897009"/>
                <a:gd name="connsiteX201" fmla="*/ 406887 w 899502"/>
                <a:gd name="connsiteY201" fmla="*/ 561 h 897009"/>
                <a:gd name="connsiteX202" fmla="*/ 406887 w 899502"/>
                <a:gd name="connsiteY202" fmla="*/ 108549 h 897009"/>
                <a:gd name="connsiteX203" fmla="*/ 425217 w 899502"/>
                <a:gd name="connsiteY203" fmla="*/ 107988 h 897009"/>
                <a:gd name="connsiteX204" fmla="*/ 424718 w 899502"/>
                <a:gd name="connsiteY204" fmla="*/ 33294 h 897009"/>
                <a:gd name="connsiteX205" fmla="*/ 475283 w 899502"/>
                <a:gd name="connsiteY205" fmla="*/ 107988 h 897009"/>
                <a:gd name="connsiteX206" fmla="*/ 492554 w 899502"/>
                <a:gd name="connsiteY206" fmla="*/ 108549 h 897009"/>
                <a:gd name="connsiteX207" fmla="*/ 492554 w 899502"/>
                <a:gd name="connsiteY207" fmla="*/ 561 h 897009"/>
                <a:gd name="connsiteX208" fmla="*/ 474223 w 899502"/>
                <a:gd name="connsiteY208" fmla="*/ 0 h 89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899502" h="897009">
                  <a:moveTo>
                    <a:pt x="635768" y="38718"/>
                  </a:moveTo>
                  <a:lnTo>
                    <a:pt x="600666" y="140845"/>
                  </a:lnTo>
                  <a:lnTo>
                    <a:pt x="584455" y="134735"/>
                  </a:lnTo>
                  <a:lnTo>
                    <a:pt x="560888" y="47634"/>
                  </a:lnTo>
                  <a:lnTo>
                    <a:pt x="537133" y="118462"/>
                  </a:lnTo>
                  <a:lnTo>
                    <a:pt x="519613" y="112976"/>
                  </a:lnTo>
                  <a:lnTo>
                    <a:pt x="554653" y="10849"/>
                  </a:lnTo>
                  <a:lnTo>
                    <a:pt x="571175" y="15961"/>
                  </a:lnTo>
                  <a:lnTo>
                    <a:pt x="594743" y="103062"/>
                  </a:lnTo>
                  <a:lnTo>
                    <a:pt x="618498" y="32234"/>
                  </a:lnTo>
                  <a:lnTo>
                    <a:pt x="635706" y="38718"/>
                  </a:lnTo>
                  <a:close/>
                  <a:moveTo>
                    <a:pt x="744504" y="109609"/>
                  </a:moveTo>
                  <a:lnTo>
                    <a:pt x="699052" y="168840"/>
                  </a:lnTo>
                  <a:lnTo>
                    <a:pt x="705037" y="78809"/>
                  </a:lnTo>
                  <a:lnTo>
                    <a:pt x="691071" y="68583"/>
                  </a:lnTo>
                  <a:lnTo>
                    <a:pt x="624732" y="153814"/>
                  </a:lnTo>
                  <a:lnTo>
                    <a:pt x="639571" y="164663"/>
                  </a:lnTo>
                  <a:lnTo>
                    <a:pt x="685024" y="105431"/>
                  </a:lnTo>
                  <a:lnTo>
                    <a:pt x="679038" y="195463"/>
                  </a:lnTo>
                  <a:lnTo>
                    <a:pt x="692381" y="206499"/>
                  </a:lnTo>
                  <a:lnTo>
                    <a:pt x="758719" y="121268"/>
                  </a:lnTo>
                  <a:lnTo>
                    <a:pt x="744566" y="109546"/>
                  </a:lnTo>
                  <a:close/>
                  <a:moveTo>
                    <a:pt x="838526" y="223644"/>
                  </a:moveTo>
                  <a:lnTo>
                    <a:pt x="776302" y="264919"/>
                  </a:lnTo>
                  <a:lnTo>
                    <a:pt x="811155" y="181684"/>
                  </a:lnTo>
                  <a:lnTo>
                    <a:pt x="801241" y="167468"/>
                  </a:lnTo>
                  <a:lnTo>
                    <a:pt x="710836" y="226512"/>
                  </a:lnTo>
                  <a:lnTo>
                    <a:pt x="721310" y="241601"/>
                  </a:lnTo>
                  <a:lnTo>
                    <a:pt x="783597" y="200326"/>
                  </a:lnTo>
                  <a:lnTo>
                    <a:pt x="748744" y="283499"/>
                  </a:lnTo>
                  <a:lnTo>
                    <a:pt x="757784" y="298276"/>
                  </a:lnTo>
                  <a:lnTo>
                    <a:pt x="848190" y="239232"/>
                  </a:lnTo>
                  <a:lnTo>
                    <a:pt x="838588" y="223582"/>
                  </a:lnTo>
                  <a:close/>
                  <a:moveTo>
                    <a:pt x="890400" y="361996"/>
                  </a:moveTo>
                  <a:lnTo>
                    <a:pt x="818138" y="380825"/>
                  </a:lnTo>
                  <a:lnTo>
                    <a:pt x="878117" y="313489"/>
                  </a:lnTo>
                  <a:lnTo>
                    <a:pt x="873378" y="296842"/>
                  </a:lnTo>
                  <a:lnTo>
                    <a:pt x="768695" y="323340"/>
                  </a:lnTo>
                  <a:lnTo>
                    <a:pt x="773683" y="340984"/>
                  </a:lnTo>
                  <a:lnTo>
                    <a:pt x="845945" y="322155"/>
                  </a:lnTo>
                  <a:lnTo>
                    <a:pt x="785966" y="389554"/>
                  </a:lnTo>
                  <a:lnTo>
                    <a:pt x="789707" y="406450"/>
                  </a:lnTo>
                  <a:lnTo>
                    <a:pt x="894390" y="379952"/>
                  </a:lnTo>
                  <a:lnTo>
                    <a:pt x="890400" y="362058"/>
                  </a:lnTo>
                  <a:close/>
                  <a:moveTo>
                    <a:pt x="894515" y="509700"/>
                  </a:moveTo>
                  <a:lnTo>
                    <a:pt x="820008" y="504026"/>
                  </a:lnTo>
                  <a:lnTo>
                    <a:pt x="898630" y="459821"/>
                  </a:lnTo>
                  <a:lnTo>
                    <a:pt x="899503" y="442550"/>
                  </a:lnTo>
                  <a:lnTo>
                    <a:pt x="791889" y="433634"/>
                  </a:lnTo>
                  <a:lnTo>
                    <a:pt x="790891" y="451965"/>
                  </a:lnTo>
                  <a:lnTo>
                    <a:pt x="865398" y="457639"/>
                  </a:lnTo>
                  <a:lnTo>
                    <a:pt x="786776" y="501906"/>
                  </a:lnTo>
                  <a:lnTo>
                    <a:pt x="784844" y="519114"/>
                  </a:lnTo>
                  <a:lnTo>
                    <a:pt x="892457" y="528030"/>
                  </a:lnTo>
                  <a:lnTo>
                    <a:pt x="894515" y="509762"/>
                  </a:lnTo>
                  <a:close/>
                  <a:moveTo>
                    <a:pt x="850497" y="650795"/>
                  </a:moveTo>
                  <a:lnTo>
                    <a:pt x="781913" y="621241"/>
                  </a:lnTo>
                  <a:lnTo>
                    <a:pt x="870635" y="604906"/>
                  </a:lnTo>
                  <a:lnTo>
                    <a:pt x="877119" y="588820"/>
                  </a:lnTo>
                  <a:lnTo>
                    <a:pt x="778235" y="545425"/>
                  </a:lnTo>
                  <a:lnTo>
                    <a:pt x="771376" y="562447"/>
                  </a:lnTo>
                  <a:lnTo>
                    <a:pt x="839960" y="592000"/>
                  </a:lnTo>
                  <a:lnTo>
                    <a:pt x="751238" y="608335"/>
                  </a:lnTo>
                  <a:lnTo>
                    <a:pt x="743818" y="623985"/>
                  </a:lnTo>
                  <a:lnTo>
                    <a:pt x="842703" y="667379"/>
                  </a:lnTo>
                  <a:lnTo>
                    <a:pt x="850559" y="650795"/>
                  </a:lnTo>
                  <a:close/>
                  <a:moveTo>
                    <a:pt x="763022" y="769943"/>
                  </a:moveTo>
                  <a:lnTo>
                    <a:pt x="707718" y="719752"/>
                  </a:lnTo>
                  <a:lnTo>
                    <a:pt x="796939" y="733157"/>
                  </a:lnTo>
                  <a:lnTo>
                    <a:pt x="808287" y="720064"/>
                  </a:lnTo>
                  <a:lnTo>
                    <a:pt x="728855" y="646929"/>
                  </a:lnTo>
                  <a:lnTo>
                    <a:pt x="716821" y="660770"/>
                  </a:lnTo>
                  <a:lnTo>
                    <a:pt x="772124" y="710961"/>
                  </a:lnTo>
                  <a:lnTo>
                    <a:pt x="682904" y="697556"/>
                  </a:lnTo>
                  <a:lnTo>
                    <a:pt x="670808" y="709901"/>
                  </a:lnTo>
                  <a:lnTo>
                    <a:pt x="750240" y="783036"/>
                  </a:lnTo>
                  <a:lnTo>
                    <a:pt x="763084" y="769880"/>
                  </a:lnTo>
                  <a:close/>
                  <a:moveTo>
                    <a:pt x="641629" y="854238"/>
                  </a:moveTo>
                  <a:lnTo>
                    <a:pt x="605591" y="788772"/>
                  </a:lnTo>
                  <a:lnTo>
                    <a:pt x="685647" y="830421"/>
                  </a:lnTo>
                  <a:lnTo>
                    <a:pt x="700611" y="821692"/>
                  </a:lnTo>
                  <a:lnTo>
                    <a:pt x="649235" y="726735"/>
                  </a:lnTo>
                  <a:lnTo>
                    <a:pt x="633337" y="735963"/>
                  </a:lnTo>
                  <a:lnTo>
                    <a:pt x="669312" y="801429"/>
                  </a:lnTo>
                  <a:lnTo>
                    <a:pt x="589256" y="759780"/>
                  </a:lnTo>
                  <a:lnTo>
                    <a:pt x="573794" y="767511"/>
                  </a:lnTo>
                  <a:lnTo>
                    <a:pt x="625169" y="862468"/>
                  </a:lnTo>
                  <a:lnTo>
                    <a:pt x="641567" y="854176"/>
                  </a:lnTo>
                  <a:close/>
                  <a:moveTo>
                    <a:pt x="499412" y="894515"/>
                  </a:moveTo>
                  <a:lnTo>
                    <a:pt x="486630" y="820944"/>
                  </a:lnTo>
                  <a:lnTo>
                    <a:pt x="548792" y="886285"/>
                  </a:lnTo>
                  <a:lnTo>
                    <a:pt x="565751" y="882918"/>
                  </a:lnTo>
                  <a:lnTo>
                    <a:pt x="547981" y="776427"/>
                  </a:lnTo>
                  <a:lnTo>
                    <a:pt x="529963" y="779981"/>
                  </a:lnTo>
                  <a:lnTo>
                    <a:pt x="542744" y="853552"/>
                  </a:lnTo>
                  <a:lnTo>
                    <a:pt x="480583" y="788211"/>
                  </a:lnTo>
                  <a:lnTo>
                    <a:pt x="463437" y="790518"/>
                  </a:lnTo>
                  <a:lnTo>
                    <a:pt x="481206" y="897009"/>
                  </a:lnTo>
                  <a:lnTo>
                    <a:pt x="499412" y="894515"/>
                  </a:lnTo>
                  <a:close/>
                  <a:moveTo>
                    <a:pt x="351833" y="886472"/>
                  </a:moveTo>
                  <a:lnTo>
                    <a:pt x="363617" y="812714"/>
                  </a:lnTo>
                  <a:lnTo>
                    <a:pt x="401213" y="894702"/>
                  </a:lnTo>
                  <a:lnTo>
                    <a:pt x="418359" y="897009"/>
                  </a:lnTo>
                  <a:lnTo>
                    <a:pt x="436128" y="790518"/>
                  </a:lnTo>
                  <a:lnTo>
                    <a:pt x="417922" y="788024"/>
                  </a:lnTo>
                  <a:lnTo>
                    <a:pt x="406138" y="861782"/>
                  </a:lnTo>
                  <a:lnTo>
                    <a:pt x="368542" y="779794"/>
                  </a:lnTo>
                  <a:lnTo>
                    <a:pt x="351583" y="776427"/>
                  </a:lnTo>
                  <a:lnTo>
                    <a:pt x="333814" y="882918"/>
                  </a:lnTo>
                  <a:lnTo>
                    <a:pt x="351833" y="886472"/>
                  </a:lnTo>
                  <a:close/>
                  <a:moveTo>
                    <a:pt x="214853" y="830920"/>
                  </a:moveTo>
                  <a:lnTo>
                    <a:pt x="249955" y="764955"/>
                  </a:lnTo>
                  <a:lnTo>
                    <a:pt x="258871" y="854737"/>
                  </a:lnTo>
                  <a:lnTo>
                    <a:pt x="274334" y="862530"/>
                  </a:lnTo>
                  <a:lnTo>
                    <a:pt x="325709" y="767573"/>
                  </a:lnTo>
                  <a:lnTo>
                    <a:pt x="309311" y="759281"/>
                  </a:lnTo>
                  <a:lnTo>
                    <a:pt x="274209" y="825246"/>
                  </a:lnTo>
                  <a:lnTo>
                    <a:pt x="265293" y="735464"/>
                  </a:lnTo>
                  <a:lnTo>
                    <a:pt x="250329" y="726735"/>
                  </a:lnTo>
                  <a:lnTo>
                    <a:pt x="198954" y="821692"/>
                  </a:lnTo>
                  <a:lnTo>
                    <a:pt x="214853" y="830920"/>
                  </a:lnTo>
                  <a:close/>
                  <a:moveTo>
                    <a:pt x="103374" y="733905"/>
                  </a:moveTo>
                  <a:lnTo>
                    <a:pt x="157991" y="682904"/>
                  </a:lnTo>
                  <a:lnTo>
                    <a:pt x="137292" y="770691"/>
                  </a:lnTo>
                  <a:lnTo>
                    <a:pt x="149387" y="783036"/>
                  </a:lnTo>
                  <a:lnTo>
                    <a:pt x="228819" y="709901"/>
                  </a:lnTo>
                  <a:lnTo>
                    <a:pt x="215975" y="696745"/>
                  </a:lnTo>
                  <a:lnTo>
                    <a:pt x="161358" y="747747"/>
                  </a:lnTo>
                  <a:lnTo>
                    <a:pt x="182058" y="659960"/>
                  </a:lnTo>
                  <a:lnTo>
                    <a:pt x="170710" y="646867"/>
                  </a:lnTo>
                  <a:lnTo>
                    <a:pt x="91278" y="720001"/>
                  </a:lnTo>
                  <a:lnTo>
                    <a:pt x="103312" y="733843"/>
                  </a:lnTo>
                  <a:close/>
                  <a:moveTo>
                    <a:pt x="29429" y="605966"/>
                  </a:moveTo>
                  <a:lnTo>
                    <a:pt x="97638" y="575477"/>
                  </a:lnTo>
                  <a:lnTo>
                    <a:pt x="49567" y="651792"/>
                  </a:lnTo>
                  <a:lnTo>
                    <a:pt x="56987" y="667442"/>
                  </a:lnTo>
                  <a:lnTo>
                    <a:pt x="155871" y="624047"/>
                  </a:lnTo>
                  <a:lnTo>
                    <a:pt x="148015" y="607462"/>
                  </a:lnTo>
                  <a:lnTo>
                    <a:pt x="79806" y="637951"/>
                  </a:lnTo>
                  <a:lnTo>
                    <a:pt x="127877" y="561636"/>
                  </a:lnTo>
                  <a:lnTo>
                    <a:pt x="121455" y="545550"/>
                  </a:lnTo>
                  <a:lnTo>
                    <a:pt x="22570" y="588945"/>
                  </a:lnTo>
                  <a:lnTo>
                    <a:pt x="29429" y="605966"/>
                  </a:lnTo>
                  <a:close/>
                  <a:moveTo>
                    <a:pt x="998" y="460943"/>
                  </a:moveTo>
                  <a:lnTo>
                    <a:pt x="75379" y="454272"/>
                  </a:lnTo>
                  <a:lnTo>
                    <a:pt x="5113" y="510822"/>
                  </a:lnTo>
                  <a:lnTo>
                    <a:pt x="7045" y="528030"/>
                  </a:lnTo>
                  <a:lnTo>
                    <a:pt x="114659" y="519114"/>
                  </a:lnTo>
                  <a:lnTo>
                    <a:pt x="112601" y="500846"/>
                  </a:lnTo>
                  <a:lnTo>
                    <a:pt x="38220" y="507517"/>
                  </a:lnTo>
                  <a:lnTo>
                    <a:pt x="108486" y="450967"/>
                  </a:lnTo>
                  <a:lnTo>
                    <a:pt x="107614" y="433697"/>
                  </a:lnTo>
                  <a:lnTo>
                    <a:pt x="0" y="442613"/>
                  </a:lnTo>
                  <a:lnTo>
                    <a:pt x="998" y="460943"/>
                  </a:lnTo>
                  <a:close/>
                  <a:moveTo>
                    <a:pt x="21199" y="314549"/>
                  </a:moveTo>
                  <a:lnTo>
                    <a:pt x="93772" y="332380"/>
                  </a:lnTo>
                  <a:lnTo>
                    <a:pt x="8916" y="363056"/>
                  </a:lnTo>
                  <a:lnTo>
                    <a:pt x="5175" y="379952"/>
                  </a:lnTo>
                  <a:lnTo>
                    <a:pt x="109858" y="406450"/>
                  </a:lnTo>
                  <a:lnTo>
                    <a:pt x="113848" y="388494"/>
                  </a:lnTo>
                  <a:lnTo>
                    <a:pt x="41275" y="370662"/>
                  </a:lnTo>
                  <a:lnTo>
                    <a:pt x="126131" y="339987"/>
                  </a:lnTo>
                  <a:lnTo>
                    <a:pt x="130870" y="323340"/>
                  </a:lnTo>
                  <a:lnTo>
                    <a:pt x="26186" y="296842"/>
                  </a:lnTo>
                  <a:lnTo>
                    <a:pt x="21136" y="314486"/>
                  </a:lnTo>
                  <a:close/>
                  <a:moveTo>
                    <a:pt x="87849" y="182619"/>
                  </a:moveTo>
                  <a:lnTo>
                    <a:pt x="150696" y="223021"/>
                  </a:lnTo>
                  <a:lnTo>
                    <a:pt x="60478" y="224517"/>
                  </a:lnTo>
                  <a:lnTo>
                    <a:pt x="51438" y="239294"/>
                  </a:lnTo>
                  <a:lnTo>
                    <a:pt x="141843" y="298338"/>
                  </a:lnTo>
                  <a:lnTo>
                    <a:pt x="151445" y="282688"/>
                  </a:lnTo>
                  <a:lnTo>
                    <a:pt x="88597" y="242287"/>
                  </a:lnTo>
                  <a:lnTo>
                    <a:pt x="178816" y="240790"/>
                  </a:lnTo>
                  <a:lnTo>
                    <a:pt x="188729" y="226575"/>
                  </a:lnTo>
                  <a:lnTo>
                    <a:pt x="98324" y="167531"/>
                  </a:lnTo>
                  <a:lnTo>
                    <a:pt x="87849" y="182619"/>
                  </a:lnTo>
                  <a:close/>
                  <a:moveTo>
                    <a:pt x="193717" y="79494"/>
                  </a:moveTo>
                  <a:lnTo>
                    <a:pt x="239980" y="138102"/>
                  </a:lnTo>
                  <a:lnTo>
                    <a:pt x="154188" y="110232"/>
                  </a:lnTo>
                  <a:lnTo>
                    <a:pt x="140845" y="121268"/>
                  </a:lnTo>
                  <a:lnTo>
                    <a:pt x="207184" y="206499"/>
                  </a:lnTo>
                  <a:lnTo>
                    <a:pt x="221337" y="194777"/>
                  </a:lnTo>
                  <a:lnTo>
                    <a:pt x="175075" y="136169"/>
                  </a:lnTo>
                  <a:lnTo>
                    <a:pt x="260866" y="164039"/>
                  </a:lnTo>
                  <a:lnTo>
                    <a:pt x="274832" y="153814"/>
                  </a:lnTo>
                  <a:lnTo>
                    <a:pt x="208494" y="68583"/>
                  </a:lnTo>
                  <a:lnTo>
                    <a:pt x="193655" y="79432"/>
                  </a:lnTo>
                  <a:close/>
                  <a:moveTo>
                    <a:pt x="327330" y="16335"/>
                  </a:moveTo>
                  <a:lnTo>
                    <a:pt x="352082" y="86789"/>
                  </a:lnTo>
                  <a:lnTo>
                    <a:pt x="280007" y="32546"/>
                  </a:lnTo>
                  <a:lnTo>
                    <a:pt x="263797" y="38656"/>
                  </a:lnTo>
                  <a:lnTo>
                    <a:pt x="298837" y="140783"/>
                  </a:lnTo>
                  <a:lnTo>
                    <a:pt x="316045" y="134299"/>
                  </a:lnTo>
                  <a:lnTo>
                    <a:pt x="291292" y="63845"/>
                  </a:lnTo>
                  <a:lnTo>
                    <a:pt x="363367" y="118088"/>
                  </a:lnTo>
                  <a:lnTo>
                    <a:pt x="379890" y="112976"/>
                  </a:lnTo>
                  <a:lnTo>
                    <a:pt x="344850" y="10849"/>
                  </a:lnTo>
                  <a:lnTo>
                    <a:pt x="327330" y="16335"/>
                  </a:lnTo>
                  <a:close/>
                  <a:moveTo>
                    <a:pt x="474223" y="0"/>
                  </a:moveTo>
                  <a:lnTo>
                    <a:pt x="474722" y="74694"/>
                  </a:lnTo>
                  <a:lnTo>
                    <a:pt x="424157" y="0"/>
                  </a:lnTo>
                  <a:lnTo>
                    <a:pt x="406887" y="561"/>
                  </a:lnTo>
                  <a:lnTo>
                    <a:pt x="406887" y="108549"/>
                  </a:lnTo>
                  <a:lnTo>
                    <a:pt x="425217" y="107988"/>
                  </a:lnTo>
                  <a:lnTo>
                    <a:pt x="424718" y="33294"/>
                  </a:lnTo>
                  <a:lnTo>
                    <a:pt x="475283" y="107988"/>
                  </a:lnTo>
                  <a:lnTo>
                    <a:pt x="492554" y="108549"/>
                  </a:lnTo>
                  <a:lnTo>
                    <a:pt x="492554" y="561"/>
                  </a:lnTo>
                  <a:lnTo>
                    <a:pt x="474223" y="0"/>
                  </a:lnTo>
                  <a:close/>
                </a:path>
              </a:pathLst>
            </a:custGeom>
            <a:solidFill>
              <a:schemeClr val="accent3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79759AC-CFFB-7445-B0D4-E5312DAE07C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4000" y="4528732"/>
            <a:ext cx="8280000" cy="4822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Optional </a:t>
            </a:r>
            <a:r>
              <a:rPr lang="en-US" err="1"/>
              <a:t>subheadline</a:t>
            </a:r>
            <a:r>
              <a:rPr lang="en-US"/>
              <a:t> in one line of text</a:t>
            </a:r>
          </a:p>
        </p:txBody>
      </p:sp>
    </p:spTree>
    <p:extLst>
      <p:ext uri="{BB962C8B-B14F-4D97-AF65-F5344CB8AC3E}">
        <p14:creationId xmlns:p14="http://schemas.microsoft.com/office/powerpoint/2010/main" val="31431717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Image –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2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855773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– Bluish Gre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43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 b="0" i="0">
                <a:solidFill>
                  <a:schemeClr val="bg2"/>
                </a:solidFill>
                <a:latin typeface="+mn-lt"/>
              </a:defRPr>
            </a:lvl3pPr>
            <a:lvl4pPr>
              <a:defRPr b="0" i="0"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0160531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 marL="342000" indent="-342000"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1	Click to edit Master text styles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950058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7740000" cy="43735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 b="0" i="0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3240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42133-613E-1B5E-078E-0FA84367AD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C5B49D6-9DA7-4F39-7F31-E3BD10A74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F298CF-31C2-A2E1-2041-8B260F818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object 83">
            <a:extLst>
              <a:ext uri="{FF2B5EF4-FFF2-40B4-BE49-F238E27FC236}">
                <a16:creationId xmlns:a16="http://schemas.microsoft.com/office/drawing/2014/main" id="{F8F53AB9-2681-6C77-D8FD-B22C13002F1F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220880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7740000" cy="43735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 b="0" i="0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3240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42133-613E-1B5E-078E-0FA84367AD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C5B49D6-9DA7-4F39-7F31-E3BD10A74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F298CF-31C2-A2E1-2041-8B260F818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object 83">
            <a:extLst>
              <a:ext uri="{FF2B5EF4-FFF2-40B4-BE49-F238E27FC236}">
                <a16:creationId xmlns:a16="http://schemas.microsoft.com/office/drawing/2014/main" id="{F8F53AB9-2681-6C77-D8FD-B22C13002F1F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1640519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– Bluish Gre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 marL="342000" indent="-342000"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1	Click to edit Master text styles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796310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579909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971970-8A0D-3C45-EB46-4C0DECFACD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38001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7AD4FC8-E480-C61E-E266-FE9A45A07A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173811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2782676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4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E437811-E159-5260-F23A-A5ECA1CE33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5829FC-4E17-B506-87C2-047EA09E306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68000" y="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350004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6492188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2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170713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3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9981337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4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719D648-B84E-79B4-FBB3-DC237ABAFA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8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BCE0BB-20F2-0516-BED0-03622F2D7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8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1504582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Only – Wh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054623"/>
            <a:ext cx="12192000" cy="5802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3F18944-C80C-430B-EEA2-37A2263E2B60}"/>
              </a:ext>
            </a:extLst>
          </p:cNvPr>
          <p:cNvPicPr/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2" y="6155693"/>
            <a:ext cx="2740501" cy="522793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B3737F5-0D27-EE7A-EA63-7C242C01BFA0}"/>
              </a:ext>
            </a:extLst>
          </p:cNvPr>
          <p:cNvSpPr txBox="1">
            <a:spLocks/>
          </p:cNvSpPr>
          <p:nvPr userDrawn="1"/>
        </p:nvSpPr>
        <p:spPr>
          <a:xfrm>
            <a:off x="288000" y="5939046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8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tx2"/>
                </a:solidFill>
              </a:rPr>
              <a:t>Title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44169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– Bluish Gre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 marL="342000" indent="-342000"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1	Click to edit Master text styles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6261369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– Wh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3428D77-1790-4B0A-2199-66E5FF10101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7999" y="1043999"/>
            <a:ext cx="11689201" cy="489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2832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fographics – Wh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527135-00FC-6C41-BCA1-546030B5DE4D}"/>
              </a:ext>
            </a:extLst>
          </p:cNvPr>
          <p:cNvSpPr/>
          <p:nvPr userDrawn="1"/>
        </p:nvSpPr>
        <p:spPr>
          <a:xfrm>
            <a:off x="6291893" y="0"/>
            <a:ext cx="590010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CB7C9-579F-7445-AD96-78269AC7CEF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25803" y="198000"/>
            <a:ext cx="5150197" cy="5686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Add chart or other content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8399D-5F72-8588-0625-526B41F71A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E310459-7A6D-1A3D-A697-79A68442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3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476FE29-B6C9-6FCB-4E12-F6803E273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object 83">
            <a:extLst>
              <a:ext uri="{FF2B5EF4-FFF2-40B4-BE49-F238E27FC236}">
                <a16:creationId xmlns:a16="http://schemas.microsoft.com/office/drawing/2014/main" id="{D9EB414C-0F6F-0EA2-CBC9-276C4EB35D8C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6977069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Block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5760000" cy="1512000"/>
          </a:xfrm>
          <a:solidFill>
            <a:schemeClr val="accent1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accent3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3pPr>
            <a:lvl4pPr marL="108000" indent="-108000">
              <a:defRPr sz="900">
                <a:solidFill>
                  <a:schemeClr val="accent3"/>
                </a:solidFill>
              </a:defRPr>
            </a:lvl4pPr>
            <a:lvl5pPr marL="108000" indent="-108000"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59140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139" y="4349749"/>
            <a:ext cx="5760000" cy="1512000"/>
          </a:xfrm>
          <a:solidFill>
            <a:schemeClr val="accent1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accent3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3pPr>
            <a:lvl4pPr marL="108000" indent="-108000">
              <a:defRPr sz="900">
                <a:solidFill>
                  <a:schemeClr val="accent3"/>
                </a:solidFill>
              </a:defRPr>
            </a:lvl4pPr>
            <a:lvl5pPr marL="108000" indent="-108000"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1672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Block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3780000" cy="1512000"/>
          </a:xfrm>
          <a:solidFill>
            <a:schemeClr val="accent1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accent3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3pPr>
            <a:lvl4pPr marL="108000" indent="-108000">
              <a:defRPr sz="900">
                <a:solidFill>
                  <a:schemeClr val="accent3"/>
                </a:solidFill>
              </a:defRPr>
            </a:lvl4pPr>
            <a:lvl5pPr marL="108000" indent="-108000"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999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23998" y="4349749"/>
            <a:ext cx="3780000" cy="1512000"/>
          </a:xfrm>
          <a:solidFill>
            <a:schemeClr val="accent1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accent3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3pPr>
            <a:lvl4pPr marL="108000" indent="-108000">
              <a:defRPr sz="900">
                <a:solidFill>
                  <a:schemeClr val="accent3"/>
                </a:solidFill>
              </a:defRPr>
            </a:lvl4pPr>
            <a:lvl5pPr marL="108000" indent="-108000"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06000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05999" y="4349749"/>
            <a:ext cx="3780000" cy="1512000"/>
          </a:xfrm>
          <a:solidFill>
            <a:schemeClr val="accent1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accent3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3pPr>
            <a:lvl4pPr marL="108000" indent="-108000">
              <a:defRPr sz="900">
                <a:solidFill>
                  <a:schemeClr val="accent3"/>
                </a:solidFill>
              </a:defRPr>
            </a:lvl4pPr>
            <a:lvl5pPr marL="108000" indent="-108000"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357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Block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2808000" cy="1512000"/>
          </a:xfrm>
          <a:solidFill>
            <a:schemeClr val="accent1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accent3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3pPr>
            <a:lvl4pPr marL="108000" indent="-108000">
              <a:defRPr sz="900">
                <a:solidFill>
                  <a:schemeClr val="accent3"/>
                </a:solidFill>
              </a:defRPr>
            </a:lvl4pPr>
            <a:lvl5pPr marL="108000" indent="-108000"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95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95998" y="4349749"/>
            <a:ext cx="2808000" cy="1512000"/>
          </a:xfrm>
          <a:solidFill>
            <a:schemeClr val="accent1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accent3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3pPr>
            <a:lvl4pPr marL="108000" indent="-108000">
              <a:defRPr sz="900">
                <a:solidFill>
                  <a:schemeClr val="accent3"/>
                </a:solidFill>
              </a:defRPr>
            </a:lvl4pPr>
            <a:lvl5pPr marL="108000" indent="-108000"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24000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23999" y="4349749"/>
            <a:ext cx="2808000" cy="1512000"/>
          </a:xfrm>
          <a:solidFill>
            <a:schemeClr val="accent1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accent3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3pPr>
            <a:lvl4pPr marL="108000" indent="-108000">
              <a:defRPr sz="900">
                <a:solidFill>
                  <a:schemeClr val="accent3"/>
                </a:solidFill>
              </a:defRPr>
            </a:lvl4pPr>
            <a:lvl5pPr marL="108000" indent="-108000"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95B51CC-6291-9FD8-D591-E5BD736C3B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5D0CC28-F86F-18AD-E083-8977AFE2289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59998" y="4349749"/>
            <a:ext cx="2808000" cy="1512000"/>
          </a:xfrm>
          <a:solidFill>
            <a:schemeClr val="accent1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accent3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accent3"/>
                </a:solidFill>
              </a:defRPr>
            </a:lvl3pPr>
            <a:lvl4pPr marL="108000" indent="-108000">
              <a:defRPr sz="900">
                <a:solidFill>
                  <a:schemeClr val="accent3"/>
                </a:solidFill>
              </a:defRPr>
            </a:lvl4pPr>
            <a:lvl5pPr marL="108000" indent="-108000"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61358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Two Image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2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8B78B49-BC35-180C-C3AF-949D1022C8E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19538" y="1223963"/>
            <a:ext cx="4392000" cy="439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DD134DF-19FB-F512-CECA-50AFD0C7CA94}"/>
              </a:ext>
            </a:extLst>
          </p:cNvPr>
          <p:cNvPicPr/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2" y="6155693"/>
            <a:ext cx="2740501" cy="52279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E5FAE-E881-222E-A6C6-7E326F7CFA28}"/>
              </a:ext>
            </a:extLst>
          </p:cNvPr>
          <p:cNvSpPr txBox="1">
            <a:spLocks/>
          </p:cNvSpPr>
          <p:nvPr userDrawn="1"/>
        </p:nvSpPr>
        <p:spPr>
          <a:xfrm>
            <a:off x="288000" y="5939046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8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tx2"/>
                </a:solidFill>
              </a:rPr>
              <a:t>Title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38739016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9489315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CB1C1-CD15-C2DF-A1E2-7D4A1AADF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bject 83">
            <a:extLst>
              <a:ext uri="{FF2B5EF4-FFF2-40B4-BE49-F238E27FC236}">
                <a16:creationId xmlns:a16="http://schemas.microsoft.com/office/drawing/2014/main" id="{D9234D20-FB61-CEDE-20CC-69E88B4FB93B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9977795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Four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7114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2" name="Picture Placeholder 12">
            <a:extLst>
              <a:ext uri="{FF2B5EF4-FFF2-40B4-BE49-F238E27FC236}">
                <a16:creationId xmlns:a16="http://schemas.microsoft.com/office/drawing/2014/main" id="{80830797-0926-92BE-B916-8A1095E848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03783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A6F3CF4D-4DAC-5183-1166-D6B479059C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77121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A477D485-CCB3-1F6B-543D-0A804E4180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0452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5BCA238E-F0C9-C26B-EB0B-60D2E814B6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7665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0996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D3DF5F59-F59E-9A9E-88DD-BABDD1AD4C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1003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8" name="Text Placeholder 26">
            <a:extLst>
              <a:ext uri="{FF2B5EF4-FFF2-40B4-BE49-F238E27FC236}">
                <a16:creationId xmlns:a16="http://schemas.microsoft.com/office/drawing/2014/main" id="{AA837080-4286-4D77-E78C-CC13C164B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4334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751110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ulti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05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13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4933802C-580C-0683-3391-D6BBE13D2A3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928864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0ECA70E0-B1C9-CBB7-2033-67AF8D6403B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928864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DD5702B0-25CB-0851-1407-B72F76D24FD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14526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EDCDE10F-F980-EA53-FF5A-7CFC0C73BF2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14526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94F89BF8-DAE1-97AE-8A31-8C7D027DC13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60429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B74C72E1-39F3-FEBB-8F16-D27F2FD168A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360429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B602F024-0656-78B3-3BF3-AAE2FD75442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14232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E8301D06-D8A3-3A42-1856-40114E3916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14232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0FA54B0B-3B33-D584-05C4-C6781B80A2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813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0F615FC5-608D-2E8E-A2C2-08B43089FB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74947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5D6178A-390E-ED5C-0F83-62269046DB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74947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AC83422F-AB55-2C1F-B15E-6E7F62B514E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9134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A4769D8B-2DD3-D461-0C9C-B3C871D60E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9134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545DEDC-E58B-4E4B-AF3C-6B6C9B82492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06512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92839883-7543-198D-59BB-52A12CC39E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406512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22F50C37-B83B-6891-B02A-C4900120BA6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60315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9A3F2ABE-FC6E-D027-667B-49B53485B67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0315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2DB60227-1F00-1798-6466-609E4C811EA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205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831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4659804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358000"/>
            <a:ext cx="8280000" cy="1958998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95000"/>
              </a:lnSpc>
              <a:defRPr sz="6700" cap="none" baseline="0">
                <a:solidFill>
                  <a:schemeClr val="bg1"/>
                </a:solidFill>
              </a:defRPr>
            </a:lvl1pPr>
          </a:lstStyle>
          <a:p>
            <a:r>
              <a:rPr lang="en-GB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Title slide with one or two lines of text</a:t>
            </a:r>
            <a:endParaRPr lang="en-GB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8F04999-D615-6D4F-AE6E-B0F582B6B1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351696" y="7596338"/>
            <a:ext cx="3947440" cy="720000"/>
          </a:xfrm>
          <a:prstGeom prst="rect">
            <a:avLst/>
          </a:prstGeom>
          <a:solidFill>
            <a:schemeClr val="accent4"/>
          </a:solidFill>
        </p:spPr>
        <p:txBody>
          <a:bodyPr lIns="72000" tIns="36000" rIns="72000" b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 change the background Image</a:t>
            </a:r>
            <a:br>
              <a:rPr lang="en-GB"/>
            </a:br>
            <a:r>
              <a:rPr lang="en-GB"/>
              <a:t>Right click and select ’Format Background’</a:t>
            </a:r>
          </a:p>
        </p:txBody>
      </p:sp>
      <p:grpSp>
        <p:nvGrpSpPr>
          <p:cNvPr id="10" name="Graphic 7">
            <a:extLst>
              <a:ext uri="{FF2B5EF4-FFF2-40B4-BE49-F238E27FC236}">
                <a16:creationId xmlns:a16="http://schemas.microsoft.com/office/drawing/2014/main" id="{C5C2D933-8A29-0C6E-E3BC-84E86D2FAD7B}"/>
              </a:ext>
            </a:extLst>
          </p:cNvPr>
          <p:cNvGrpSpPr/>
          <p:nvPr/>
        </p:nvGrpSpPr>
        <p:grpSpPr>
          <a:xfrm>
            <a:off x="305185" y="309764"/>
            <a:ext cx="5130474" cy="897009"/>
            <a:chOff x="305185" y="309764"/>
            <a:chExt cx="5130474" cy="89700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2B08C9F-8134-4513-7BE7-513D24047663}"/>
                </a:ext>
              </a:extLst>
            </p:cNvPr>
            <p:cNvSpPr/>
            <p:nvPr/>
          </p:nvSpPr>
          <p:spPr>
            <a:xfrm>
              <a:off x="1379825" y="626121"/>
              <a:ext cx="4055835" cy="329699"/>
            </a:xfrm>
            <a:custGeom>
              <a:avLst/>
              <a:gdLst>
                <a:gd name="connsiteX0" fmla="*/ 0 w 4055835"/>
                <a:gd name="connsiteY0" fmla="*/ 264358 h 329699"/>
                <a:gd name="connsiteX1" fmla="*/ 36037 w 4055835"/>
                <a:gd name="connsiteY1" fmla="*/ 264358 h 329699"/>
                <a:gd name="connsiteX2" fmla="*/ 36037 w 4055835"/>
                <a:gd name="connsiteY2" fmla="*/ 63097 h 329699"/>
                <a:gd name="connsiteX3" fmla="*/ 188480 w 4055835"/>
                <a:gd name="connsiteY3" fmla="*/ 264358 h 329699"/>
                <a:gd name="connsiteX4" fmla="*/ 219280 w 4055835"/>
                <a:gd name="connsiteY4" fmla="*/ 264358 h 329699"/>
                <a:gd name="connsiteX5" fmla="*/ 219280 w 4055835"/>
                <a:gd name="connsiteY5" fmla="*/ 0 h 329699"/>
                <a:gd name="connsiteX6" fmla="*/ 183242 w 4055835"/>
                <a:gd name="connsiteY6" fmla="*/ 0 h 329699"/>
                <a:gd name="connsiteX7" fmla="*/ 183242 w 4055835"/>
                <a:gd name="connsiteY7" fmla="*/ 202009 h 329699"/>
                <a:gd name="connsiteX8" fmla="*/ 30800 w 4055835"/>
                <a:gd name="connsiteY8" fmla="*/ 0 h 329699"/>
                <a:gd name="connsiteX9" fmla="*/ 0 w 4055835"/>
                <a:gd name="connsiteY9" fmla="*/ 0 h 329699"/>
                <a:gd name="connsiteX10" fmla="*/ 0 w 4055835"/>
                <a:gd name="connsiteY10" fmla="*/ 264358 h 329699"/>
                <a:gd name="connsiteX11" fmla="*/ 258372 w 4055835"/>
                <a:gd name="connsiteY11" fmla="*/ 170461 h 329699"/>
                <a:gd name="connsiteX12" fmla="*/ 352269 w 4055835"/>
                <a:gd name="connsiteY12" fmla="*/ 268847 h 329699"/>
                <a:gd name="connsiteX13" fmla="*/ 422848 w 4055835"/>
                <a:gd name="connsiteY13" fmla="*/ 229817 h 329699"/>
                <a:gd name="connsiteX14" fmla="*/ 422848 w 4055835"/>
                <a:gd name="connsiteY14" fmla="*/ 264358 h 329699"/>
                <a:gd name="connsiteX15" fmla="*/ 458137 w 4055835"/>
                <a:gd name="connsiteY15" fmla="*/ 264358 h 329699"/>
                <a:gd name="connsiteX16" fmla="*/ 458137 w 4055835"/>
                <a:gd name="connsiteY16" fmla="*/ 76564 h 329699"/>
                <a:gd name="connsiteX17" fmla="*/ 422848 w 4055835"/>
                <a:gd name="connsiteY17" fmla="*/ 76564 h 329699"/>
                <a:gd name="connsiteX18" fmla="*/ 422848 w 4055835"/>
                <a:gd name="connsiteY18" fmla="*/ 110357 h 329699"/>
                <a:gd name="connsiteX19" fmla="*/ 352269 w 4055835"/>
                <a:gd name="connsiteY19" fmla="*/ 72075 h 329699"/>
                <a:gd name="connsiteX20" fmla="*/ 258372 w 4055835"/>
                <a:gd name="connsiteY20" fmla="*/ 170461 h 329699"/>
                <a:gd name="connsiteX21" fmla="*/ 294410 w 4055835"/>
                <a:gd name="connsiteY21" fmla="*/ 170461 h 329699"/>
                <a:gd name="connsiteX22" fmla="*/ 359003 w 4055835"/>
                <a:gd name="connsiteY22" fmla="*/ 104372 h 329699"/>
                <a:gd name="connsiteX23" fmla="*/ 422848 w 4055835"/>
                <a:gd name="connsiteY23" fmla="*/ 170461 h 329699"/>
                <a:gd name="connsiteX24" fmla="*/ 359003 w 4055835"/>
                <a:gd name="connsiteY24" fmla="*/ 236550 h 329699"/>
                <a:gd name="connsiteX25" fmla="*/ 294410 w 4055835"/>
                <a:gd name="connsiteY25" fmla="*/ 170461 h 329699"/>
                <a:gd name="connsiteX26" fmla="*/ 486693 w 4055835"/>
                <a:gd name="connsiteY26" fmla="*/ 106616 h 329699"/>
                <a:gd name="connsiteX27" fmla="*/ 519738 w 4055835"/>
                <a:gd name="connsiteY27" fmla="*/ 106616 h 329699"/>
                <a:gd name="connsiteX28" fmla="*/ 519738 w 4055835"/>
                <a:gd name="connsiteY28" fmla="*/ 193717 h 329699"/>
                <a:gd name="connsiteX29" fmla="*/ 587323 w 4055835"/>
                <a:gd name="connsiteY29" fmla="*/ 268847 h 329699"/>
                <a:gd name="connsiteX30" fmla="*/ 625605 w 4055835"/>
                <a:gd name="connsiteY30" fmla="*/ 259058 h 329699"/>
                <a:gd name="connsiteX31" fmla="*/ 625605 w 4055835"/>
                <a:gd name="connsiteY31" fmla="*/ 229755 h 329699"/>
                <a:gd name="connsiteX32" fmla="*/ 592561 w 4055835"/>
                <a:gd name="connsiteY32" fmla="*/ 238795 h 329699"/>
                <a:gd name="connsiteX33" fmla="*/ 555027 w 4055835"/>
                <a:gd name="connsiteY33" fmla="*/ 192969 h 329699"/>
                <a:gd name="connsiteX34" fmla="*/ 555027 w 4055835"/>
                <a:gd name="connsiteY34" fmla="*/ 106616 h 329699"/>
                <a:gd name="connsiteX35" fmla="*/ 621116 w 4055835"/>
                <a:gd name="connsiteY35" fmla="*/ 106616 h 329699"/>
                <a:gd name="connsiteX36" fmla="*/ 621116 w 4055835"/>
                <a:gd name="connsiteY36" fmla="*/ 76564 h 329699"/>
                <a:gd name="connsiteX37" fmla="*/ 555027 w 4055835"/>
                <a:gd name="connsiteY37" fmla="*/ 76564 h 329699"/>
                <a:gd name="connsiteX38" fmla="*/ 555027 w 4055835"/>
                <a:gd name="connsiteY38" fmla="*/ 21011 h 329699"/>
                <a:gd name="connsiteX39" fmla="*/ 519738 w 4055835"/>
                <a:gd name="connsiteY39" fmla="*/ 21011 h 329699"/>
                <a:gd name="connsiteX40" fmla="*/ 519738 w 4055835"/>
                <a:gd name="connsiteY40" fmla="*/ 76564 h 329699"/>
                <a:gd name="connsiteX41" fmla="*/ 486693 w 4055835"/>
                <a:gd name="connsiteY41" fmla="*/ 76564 h 329699"/>
                <a:gd name="connsiteX42" fmla="*/ 486693 w 4055835"/>
                <a:gd name="connsiteY42" fmla="*/ 106616 h 329699"/>
                <a:gd name="connsiteX43" fmla="*/ 655657 w 4055835"/>
                <a:gd name="connsiteY43" fmla="*/ 190724 h 329699"/>
                <a:gd name="connsiteX44" fmla="*/ 733032 w 4055835"/>
                <a:gd name="connsiteY44" fmla="*/ 268847 h 329699"/>
                <a:gd name="connsiteX45" fmla="*/ 811155 w 4055835"/>
                <a:gd name="connsiteY45" fmla="*/ 190724 h 329699"/>
                <a:gd name="connsiteX46" fmla="*/ 811155 w 4055835"/>
                <a:gd name="connsiteY46" fmla="*/ 76564 h 329699"/>
                <a:gd name="connsiteX47" fmla="*/ 775865 w 4055835"/>
                <a:gd name="connsiteY47" fmla="*/ 76564 h 329699"/>
                <a:gd name="connsiteX48" fmla="*/ 775865 w 4055835"/>
                <a:gd name="connsiteY48" fmla="*/ 192969 h 329699"/>
                <a:gd name="connsiteX49" fmla="*/ 733032 w 4055835"/>
                <a:gd name="connsiteY49" fmla="*/ 238795 h 329699"/>
                <a:gd name="connsiteX50" fmla="*/ 690947 w 4055835"/>
                <a:gd name="connsiteY50" fmla="*/ 192969 h 329699"/>
                <a:gd name="connsiteX51" fmla="*/ 690947 w 4055835"/>
                <a:gd name="connsiteY51" fmla="*/ 76564 h 329699"/>
                <a:gd name="connsiteX52" fmla="*/ 655657 w 4055835"/>
                <a:gd name="connsiteY52" fmla="*/ 76564 h 329699"/>
                <a:gd name="connsiteX53" fmla="*/ 655657 w 4055835"/>
                <a:gd name="connsiteY53" fmla="*/ 190724 h 329699"/>
                <a:gd name="connsiteX54" fmla="*/ 980867 w 4055835"/>
                <a:gd name="connsiteY54" fmla="*/ 170461 h 329699"/>
                <a:gd name="connsiteX55" fmla="*/ 1074764 w 4055835"/>
                <a:gd name="connsiteY55" fmla="*/ 268847 h 329699"/>
                <a:gd name="connsiteX56" fmla="*/ 1145343 w 4055835"/>
                <a:gd name="connsiteY56" fmla="*/ 229817 h 329699"/>
                <a:gd name="connsiteX57" fmla="*/ 1145343 w 4055835"/>
                <a:gd name="connsiteY57" fmla="*/ 264358 h 329699"/>
                <a:gd name="connsiteX58" fmla="*/ 1180632 w 4055835"/>
                <a:gd name="connsiteY58" fmla="*/ 264358 h 329699"/>
                <a:gd name="connsiteX59" fmla="*/ 1180632 w 4055835"/>
                <a:gd name="connsiteY59" fmla="*/ 76564 h 329699"/>
                <a:gd name="connsiteX60" fmla="*/ 1145343 w 4055835"/>
                <a:gd name="connsiteY60" fmla="*/ 76564 h 329699"/>
                <a:gd name="connsiteX61" fmla="*/ 1145343 w 4055835"/>
                <a:gd name="connsiteY61" fmla="*/ 110357 h 329699"/>
                <a:gd name="connsiteX62" fmla="*/ 1074764 w 4055835"/>
                <a:gd name="connsiteY62" fmla="*/ 72075 h 329699"/>
                <a:gd name="connsiteX63" fmla="*/ 980867 w 4055835"/>
                <a:gd name="connsiteY63" fmla="*/ 170461 h 329699"/>
                <a:gd name="connsiteX64" fmla="*/ 1016905 w 4055835"/>
                <a:gd name="connsiteY64" fmla="*/ 170461 h 329699"/>
                <a:gd name="connsiteX65" fmla="*/ 1081498 w 4055835"/>
                <a:gd name="connsiteY65" fmla="*/ 104372 h 329699"/>
                <a:gd name="connsiteX66" fmla="*/ 1145343 w 4055835"/>
                <a:gd name="connsiteY66" fmla="*/ 170461 h 329699"/>
                <a:gd name="connsiteX67" fmla="*/ 1081498 w 4055835"/>
                <a:gd name="connsiteY67" fmla="*/ 236550 h 329699"/>
                <a:gd name="connsiteX68" fmla="*/ 1016905 w 4055835"/>
                <a:gd name="connsiteY68" fmla="*/ 170461 h 329699"/>
                <a:gd name="connsiteX69" fmla="*/ 1228703 w 4055835"/>
                <a:gd name="connsiteY69" fmla="*/ 264358 h 329699"/>
                <a:gd name="connsiteX70" fmla="*/ 1263992 w 4055835"/>
                <a:gd name="connsiteY70" fmla="*/ 264358 h 329699"/>
                <a:gd name="connsiteX71" fmla="*/ 1263992 w 4055835"/>
                <a:gd name="connsiteY71" fmla="*/ 0 h 329699"/>
                <a:gd name="connsiteX72" fmla="*/ 1228703 w 4055835"/>
                <a:gd name="connsiteY72" fmla="*/ 0 h 329699"/>
                <a:gd name="connsiteX73" fmla="*/ 1228703 w 4055835"/>
                <a:gd name="connsiteY73" fmla="*/ 264358 h 329699"/>
                <a:gd name="connsiteX74" fmla="*/ 853302 w 4055835"/>
                <a:gd name="connsiteY74" fmla="*/ 264358 h 329699"/>
                <a:gd name="connsiteX75" fmla="*/ 853302 w 4055835"/>
                <a:gd name="connsiteY75" fmla="*/ 76564 h 329699"/>
                <a:gd name="connsiteX76" fmla="*/ 888592 w 4055835"/>
                <a:gd name="connsiteY76" fmla="*/ 76564 h 329699"/>
                <a:gd name="connsiteX77" fmla="*/ 888592 w 4055835"/>
                <a:gd name="connsiteY77" fmla="*/ 112602 h 329699"/>
                <a:gd name="connsiteX78" fmla="*/ 944892 w 4055835"/>
                <a:gd name="connsiteY78" fmla="*/ 72013 h 329699"/>
                <a:gd name="connsiteX79" fmla="*/ 970455 w 4055835"/>
                <a:gd name="connsiteY79" fmla="*/ 76502 h 329699"/>
                <a:gd name="connsiteX80" fmla="*/ 970455 w 4055835"/>
                <a:gd name="connsiteY80" fmla="*/ 109546 h 329699"/>
                <a:gd name="connsiteX81" fmla="*/ 942648 w 4055835"/>
                <a:gd name="connsiteY81" fmla="*/ 105057 h 329699"/>
                <a:gd name="connsiteX82" fmla="*/ 888592 w 4055835"/>
                <a:gd name="connsiteY82" fmla="*/ 167406 h 329699"/>
                <a:gd name="connsiteX83" fmla="*/ 888592 w 4055835"/>
                <a:gd name="connsiteY83" fmla="*/ 264296 h 329699"/>
                <a:gd name="connsiteX84" fmla="*/ 853302 w 4055835"/>
                <a:gd name="connsiteY84" fmla="*/ 264296 h 329699"/>
                <a:gd name="connsiteX85" fmla="*/ 2788165 w 4055835"/>
                <a:gd name="connsiteY85" fmla="*/ 264358 h 329699"/>
                <a:gd name="connsiteX86" fmla="*/ 2823454 w 4055835"/>
                <a:gd name="connsiteY86" fmla="*/ 264358 h 329699"/>
                <a:gd name="connsiteX87" fmla="*/ 2823454 w 4055835"/>
                <a:gd name="connsiteY87" fmla="*/ 71327 h 329699"/>
                <a:gd name="connsiteX88" fmla="*/ 2883558 w 4055835"/>
                <a:gd name="connsiteY88" fmla="*/ 183242 h 329699"/>
                <a:gd name="connsiteX89" fmla="*/ 2911366 w 4055835"/>
                <a:gd name="connsiteY89" fmla="*/ 183242 h 329699"/>
                <a:gd name="connsiteX90" fmla="*/ 2972218 w 4055835"/>
                <a:gd name="connsiteY90" fmla="*/ 69830 h 329699"/>
                <a:gd name="connsiteX91" fmla="*/ 2972218 w 4055835"/>
                <a:gd name="connsiteY91" fmla="*/ 264358 h 329699"/>
                <a:gd name="connsiteX92" fmla="*/ 3007507 w 4055835"/>
                <a:gd name="connsiteY92" fmla="*/ 264358 h 329699"/>
                <a:gd name="connsiteX93" fmla="*/ 3007507 w 4055835"/>
                <a:gd name="connsiteY93" fmla="*/ 0 h 329699"/>
                <a:gd name="connsiteX94" fmla="*/ 2973714 w 4055835"/>
                <a:gd name="connsiteY94" fmla="*/ 0 h 329699"/>
                <a:gd name="connsiteX95" fmla="*/ 2899332 w 4055835"/>
                <a:gd name="connsiteY95" fmla="*/ 139723 h 329699"/>
                <a:gd name="connsiteX96" fmla="*/ 2821958 w 4055835"/>
                <a:gd name="connsiteY96" fmla="*/ 0 h 329699"/>
                <a:gd name="connsiteX97" fmla="*/ 2788165 w 4055835"/>
                <a:gd name="connsiteY97" fmla="*/ 0 h 329699"/>
                <a:gd name="connsiteX98" fmla="*/ 2788165 w 4055835"/>
                <a:gd name="connsiteY98" fmla="*/ 264358 h 329699"/>
                <a:gd name="connsiteX99" fmla="*/ 3053832 w 4055835"/>
                <a:gd name="connsiteY99" fmla="*/ 190787 h 329699"/>
                <a:gd name="connsiteX100" fmla="*/ 3131207 w 4055835"/>
                <a:gd name="connsiteY100" fmla="*/ 268909 h 329699"/>
                <a:gd name="connsiteX101" fmla="*/ 3209329 w 4055835"/>
                <a:gd name="connsiteY101" fmla="*/ 190787 h 329699"/>
                <a:gd name="connsiteX102" fmla="*/ 3209329 w 4055835"/>
                <a:gd name="connsiteY102" fmla="*/ 76626 h 329699"/>
                <a:gd name="connsiteX103" fmla="*/ 3174040 w 4055835"/>
                <a:gd name="connsiteY103" fmla="*/ 76626 h 329699"/>
                <a:gd name="connsiteX104" fmla="*/ 3174040 w 4055835"/>
                <a:gd name="connsiteY104" fmla="*/ 193031 h 329699"/>
                <a:gd name="connsiteX105" fmla="*/ 3131269 w 4055835"/>
                <a:gd name="connsiteY105" fmla="*/ 238857 h 329699"/>
                <a:gd name="connsiteX106" fmla="*/ 3089184 w 4055835"/>
                <a:gd name="connsiteY106" fmla="*/ 193031 h 329699"/>
                <a:gd name="connsiteX107" fmla="*/ 3089184 w 4055835"/>
                <a:gd name="connsiteY107" fmla="*/ 76626 h 329699"/>
                <a:gd name="connsiteX108" fmla="*/ 3053894 w 4055835"/>
                <a:gd name="connsiteY108" fmla="*/ 76626 h 329699"/>
                <a:gd name="connsiteX109" fmla="*/ 3053894 w 4055835"/>
                <a:gd name="connsiteY109" fmla="*/ 190787 h 329699"/>
                <a:gd name="connsiteX110" fmla="*/ 3242374 w 4055835"/>
                <a:gd name="connsiteY110" fmla="*/ 250142 h 329699"/>
                <a:gd name="connsiteX111" fmla="*/ 3303974 w 4055835"/>
                <a:gd name="connsiteY111" fmla="*/ 268909 h 329699"/>
                <a:gd name="connsiteX112" fmla="*/ 3376860 w 4055835"/>
                <a:gd name="connsiteY112" fmla="*/ 212609 h 329699"/>
                <a:gd name="connsiteX113" fmla="*/ 3326544 w 4055835"/>
                <a:gd name="connsiteY113" fmla="*/ 157056 h 329699"/>
                <a:gd name="connsiteX114" fmla="*/ 3302540 w 4055835"/>
                <a:gd name="connsiteY114" fmla="*/ 151071 h 329699"/>
                <a:gd name="connsiteX115" fmla="*/ 3276978 w 4055835"/>
                <a:gd name="connsiteY115" fmla="*/ 127066 h 329699"/>
                <a:gd name="connsiteX116" fmla="*/ 3313763 w 4055835"/>
                <a:gd name="connsiteY116" fmla="*/ 102252 h 329699"/>
                <a:gd name="connsiteX117" fmla="*/ 3369316 w 4055835"/>
                <a:gd name="connsiteY117" fmla="*/ 119522 h 329699"/>
                <a:gd name="connsiteX118" fmla="*/ 3369316 w 4055835"/>
                <a:gd name="connsiteY118" fmla="*/ 85729 h 329699"/>
                <a:gd name="connsiteX119" fmla="*/ 3311456 w 4055835"/>
                <a:gd name="connsiteY119" fmla="*/ 72200 h 329699"/>
                <a:gd name="connsiteX120" fmla="*/ 3242374 w 4055835"/>
                <a:gd name="connsiteY120" fmla="*/ 128563 h 329699"/>
                <a:gd name="connsiteX121" fmla="*/ 3293437 w 4055835"/>
                <a:gd name="connsiteY121" fmla="*/ 181871 h 329699"/>
                <a:gd name="connsiteX122" fmla="*/ 3315197 w 4055835"/>
                <a:gd name="connsiteY122" fmla="*/ 187108 h 329699"/>
                <a:gd name="connsiteX123" fmla="*/ 3343004 w 4055835"/>
                <a:gd name="connsiteY123" fmla="*/ 213419 h 329699"/>
                <a:gd name="connsiteX124" fmla="*/ 3304722 w 4055835"/>
                <a:gd name="connsiteY124" fmla="*/ 238982 h 329699"/>
                <a:gd name="connsiteX125" fmla="*/ 3242374 w 4055835"/>
                <a:gd name="connsiteY125" fmla="*/ 216474 h 329699"/>
                <a:gd name="connsiteX126" fmla="*/ 3242374 w 4055835"/>
                <a:gd name="connsiteY126" fmla="*/ 250267 h 329699"/>
                <a:gd name="connsiteX127" fmla="*/ 3811616 w 4055835"/>
                <a:gd name="connsiteY127" fmla="*/ 264420 h 329699"/>
                <a:gd name="connsiteX128" fmla="*/ 3811616 w 4055835"/>
                <a:gd name="connsiteY128" fmla="*/ 76626 h 329699"/>
                <a:gd name="connsiteX129" fmla="*/ 3847841 w 4055835"/>
                <a:gd name="connsiteY129" fmla="*/ 76626 h 329699"/>
                <a:gd name="connsiteX130" fmla="*/ 3847841 w 4055835"/>
                <a:gd name="connsiteY130" fmla="*/ 100693 h 329699"/>
                <a:gd name="connsiteX131" fmla="*/ 3893293 w 4055835"/>
                <a:gd name="connsiteY131" fmla="*/ 72137 h 329699"/>
                <a:gd name="connsiteX132" fmla="*/ 3943359 w 4055835"/>
                <a:gd name="connsiteY132" fmla="*/ 103686 h 329699"/>
                <a:gd name="connsiteX133" fmla="*/ 3994983 w 4055835"/>
                <a:gd name="connsiteY133" fmla="*/ 72137 h 329699"/>
                <a:gd name="connsiteX134" fmla="*/ 4055836 w 4055835"/>
                <a:gd name="connsiteY134" fmla="*/ 140471 h 329699"/>
                <a:gd name="connsiteX135" fmla="*/ 4055836 w 4055835"/>
                <a:gd name="connsiteY135" fmla="*/ 264420 h 329699"/>
                <a:gd name="connsiteX136" fmla="*/ 4019611 w 4055835"/>
                <a:gd name="connsiteY136" fmla="*/ 264420 h 329699"/>
                <a:gd name="connsiteX137" fmla="*/ 4019611 w 4055835"/>
                <a:gd name="connsiteY137" fmla="*/ 138227 h 329699"/>
                <a:gd name="connsiteX138" fmla="*/ 3989559 w 4055835"/>
                <a:gd name="connsiteY138" fmla="*/ 102189 h 329699"/>
                <a:gd name="connsiteX139" fmla="*/ 3951776 w 4055835"/>
                <a:gd name="connsiteY139" fmla="*/ 139723 h 329699"/>
                <a:gd name="connsiteX140" fmla="*/ 3951776 w 4055835"/>
                <a:gd name="connsiteY140" fmla="*/ 264420 h 329699"/>
                <a:gd name="connsiteX141" fmla="*/ 3915551 w 4055835"/>
                <a:gd name="connsiteY141" fmla="*/ 264420 h 329699"/>
                <a:gd name="connsiteX142" fmla="*/ 3915551 w 4055835"/>
                <a:gd name="connsiteY142" fmla="*/ 140471 h 329699"/>
                <a:gd name="connsiteX143" fmla="*/ 3885499 w 4055835"/>
                <a:gd name="connsiteY143" fmla="*/ 102189 h 329699"/>
                <a:gd name="connsiteX144" fmla="*/ 3847716 w 4055835"/>
                <a:gd name="connsiteY144" fmla="*/ 140471 h 329699"/>
                <a:gd name="connsiteX145" fmla="*/ 3847716 w 4055835"/>
                <a:gd name="connsiteY145" fmla="*/ 264420 h 329699"/>
                <a:gd name="connsiteX146" fmla="*/ 3811492 w 4055835"/>
                <a:gd name="connsiteY146" fmla="*/ 264420 h 329699"/>
                <a:gd name="connsiteX147" fmla="*/ 3612724 w 4055835"/>
                <a:gd name="connsiteY147" fmla="*/ 190849 h 329699"/>
                <a:gd name="connsiteX148" fmla="*/ 3612724 w 4055835"/>
                <a:gd name="connsiteY148" fmla="*/ 76689 h 329699"/>
                <a:gd name="connsiteX149" fmla="*/ 3648013 w 4055835"/>
                <a:gd name="connsiteY149" fmla="*/ 76689 h 329699"/>
                <a:gd name="connsiteX150" fmla="*/ 3648013 w 4055835"/>
                <a:gd name="connsiteY150" fmla="*/ 193094 h 329699"/>
                <a:gd name="connsiteX151" fmla="*/ 3690847 w 4055835"/>
                <a:gd name="connsiteY151" fmla="*/ 238920 h 329699"/>
                <a:gd name="connsiteX152" fmla="*/ 3733618 w 4055835"/>
                <a:gd name="connsiteY152" fmla="*/ 193094 h 329699"/>
                <a:gd name="connsiteX153" fmla="*/ 3733618 w 4055835"/>
                <a:gd name="connsiteY153" fmla="*/ 76689 h 329699"/>
                <a:gd name="connsiteX154" fmla="*/ 3768907 w 4055835"/>
                <a:gd name="connsiteY154" fmla="*/ 76689 h 329699"/>
                <a:gd name="connsiteX155" fmla="*/ 3768907 w 4055835"/>
                <a:gd name="connsiteY155" fmla="*/ 190849 h 329699"/>
                <a:gd name="connsiteX156" fmla="*/ 3690785 w 4055835"/>
                <a:gd name="connsiteY156" fmla="*/ 268972 h 329699"/>
                <a:gd name="connsiteX157" fmla="*/ 3612662 w 4055835"/>
                <a:gd name="connsiteY157" fmla="*/ 190849 h 329699"/>
                <a:gd name="connsiteX158" fmla="*/ 3577435 w 4055835"/>
                <a:gd name="connsiteY158" fmla="*/ 166782 h 329699"/>
                <a:gd name="connsiteX159" fmla="*/ 3493327 w 4055835"/>
                <a:gd name="connsiteY159" fmla="*/ 72137 h 329699"/>
                <a:gd name="connsiteX160" fmla="*/ 3401675 w 4055835"/>
                <a:gd name="connsiteY160" fmla="*/ 170523 h 329699"/>
                <a:gd name="connsiteX161" fmla="*/ 3498564 w 4055835"/>
                <a:gd name="connsiteY161" fmla="*/ 268909 h 329699"/>
                <a:gd name="connsiteX162" fmla="*/ 3572135 w 4055835"/>
                <a:gd name="connsiteY162" fmla="*/ 243347 h 329699"/>
                <a:gd name="connsiteX163" fmla="*/ 3572135 w 4055835"/>
                <a:gd name="connsiteY163" fmla="*/ 208057 h 329699"/>
                <a:gd name="connsiteX164" fmla="*/ 3504550 w 4055835"/>
                <a:gd name="connsiteY164" fmla="*/ 238857 h 329699"/>
                <a:gd name="connsiteX165" fmla="*/ 3436216 w 4055835"/>
                <a:gd name="connsiteY165" fmla="*/ 178753 h 329699"/>
                <a:gd name="connsiteX166" fmla="*/ 3576625 w 4055835"/>
                <a:gd name="connsiteY166" fmla="*/ 178753 h 329699"/>
                <a:gd name="connsiteX167" fmla="*/ 3577373 w 4055835"/>
                <a:gd name="connsiteY167" fmla="*/ 166720 h 329699"/>
                <a:gd name="connsiteX168" fmla="*/ 3437650 w 4055835"/>
                <a:gd name="connsiteY168" fmla="*/ 150198 h 329699"/>
                <a:gd name="connsiteX169" fmla="*/ 3491706 w 4055835"/>
                <a:gd name="connsiteY169" fmla="*/ 102127 h 329699"/>
                <a:gd name="connsiteX170" fmla="*/ 3542021 w 4055835"/>
                <a:gd name="connsiteY170" fmla="*/ 150198 h 329699"/>
                <a:gd name="connsiteX171" fmla="*/ 3437650 w 4055835"/>
                <a:gd name="connsiteY171" fmla="*/ 150198 h 329699"/>
                <a:gd name="connsiteX172" fmla="*/ 1438880 w 4055835"/>
                <a:gd name="connsiteY172" fmla="*/ 264358 h 329699"/>
                <a:gd name="connsiteX173" fmla="*/ 1474917 w 4055835"/>
                <a:gd name="connsiteY173" fmla="*/ 264358 h 329699"/>
                <a:gd name="connsiteX174" fmla="*/ 1474917 w 4055835"/>
                <a:gd name="connsiteY174" fmla="*/ 146457 h 329699"/>
                <a:gd name="connsiteX175" fmla="*/ 1622122 w 4055835"/>
                <a:gd name="connsiteY175" fmla="*/ 146457 h 329699"/>
                <a:gd name="connsiteX176" fmla="*/ 1622122 w 4055835"/>
                <a:gd name="connsiteY176" fmla="*/ 264358 h 329699"/>
                <a:gd name="connsiteX177" fmla="*/ 1658160 w 4055835"/>
                <a:gd name="connsiteY177" fmla="*/ 264358 h 329699"/>
                <a:gd name="connsiteX178" fmla="*/ 1658160 w 4055835"/>
                <a:gd name="connsiteY178" fmla="*/ 0 h 329699"/>
                <a:gd name="connsiteX179" fmla="*/ 1622122 w 4055835"/>
                <a:gd name="connsiteY179" fmla="*/ 0 h 329699"/>
                <a:gd name="connsiteX180" fmla="*/ 1622122 w 4055835"/>
                <a:gd name="connsiteY180" fmla="*/ 112664 h 329699"/>
                <a:gd name="connsiteX181" fmla="*/ 1474917 w 4055835"/>
                <a:gd name="connsiteY181" fmla="*/ 112664 h 329699"/>
                <a:gd name="connsiteX182" fmla="*/ 1474917 w 4055835"/>
                <a:gd name="connsiteY182" fmla="*/ 0 h 329699"/>
                <a:gd name="connsiteX183" fmla="*/ 1438880 w 4055835"/>
                <a:gd name="connsiteY183" fmla="*/ 0 h 329699"/>
                <a:gd name="connsiteX184" fmla="*/ 1438880 w 4055835"/>
                <a:gd name="connsiteY184" fmla="*/ 264358 h 329699"/>
                <a:gd name="connsiteX185" fmla="*/ 1699185 w 4055835"/>
                <a:gd name="connsiteY185" fmla="*/ 24815 h 329699"/>
                <a:gd name="connsiteX186" fmla="*/ 1724000 w 4055835"/>
                <a:gd name="connsiteY186" fmla="*/ 48881 h 329699"/>
                <a:gd name="connsiteX187" fmla="*/ 1748752 w 4055835"/>
                <a:gd name="connsiteY187" fmla="*/ 24815 h 329699"/>
                <a:gd name="connsiteX188" fmla="*/ 1724000 w 4055835"/>
                <a:gd name="connsiteY188" fmla="*/ 62 h 329699"/>
                <a:gd name="connsiteX189" fmla="*/ 1699185 w 4055835"/>
                <a:gd name="connsiteY189" fmla="*/ 24815 h 329699"/>
                <a:gd name="connsiteX190" fmla="*/ 1706667 w 4055835"/>
                <a:gd name="connsiteY190" fmla="*/ 264420 h 329699"/>
                <a:gd name="connsiteX191" fmla="*/ 1741956 w 4055835"/>
                <a:gd name="connsiteY191" fmla="*/ 264420 h 329699"/>
                <a:gd name="connsiteX192" fmla="*/ 1741956 w 4055835"/>
                <a:gd name="connsiteY192" fmla="*/ 76626 h 329699"/>
                <a:gd name="connsiteX193" fmla="*/ 1706667 w 4055835"/>
                <a:gd name="connsiteY193" fmla="*/ 76626 h 329699"/>
                <a:gd name="connsiteX194" fmla="*/ 1706667 w 4055835"/>
                <a:gd name="connsiteY194" fmla="*/ 264420 h 329699"/>
                <a:gd name="connsiteX195" fmla="*/ 1784041 w 4055835"/>
                <a:gd name="connsiteY195" fmla="*/ 250142 h 329699"/>
                <a:gd name="connsiteX196" fmla="*/ 1847886 w 4055835"/>
                <a:gd name="connsiteY196" fmla="*/ 268909 h 329699"/>
                <a:gd name="connsiteX197" fmla="*/ 1923016 w 4055835"/>
                <a:gd name="connsiteY197" fmla="*/ 212609 h 329699"/>
                <a:gd name="connsiteX198" fmla="*/ 1870456 w 4055835"/>
                <a:gd name="connsiteY198" fmla="*/ 157056 h 329699"/>
                <a:gd name="connsiteX199" fmla="*/ 1845642 w 4055835"/>
                <a:gd name="connsiteY199" fmla="*/ 151071 h 329699"/>
                <a:gd name="connsiteX200" fmla="*/ 1819331 w 4055835"/>
                <a:gd name="connsiteY200" fmla="*/ 127066 h 329699"/>
                <a:gd name="connsiteX201" fmla="*/ 1852375 w 4055835"/>
                <a:gd name="connsiteY201" fmla="*/ 102252 h 329699"/>
                <a:gd name="connsiteX202" fmla="*/ 1913228 w 4055835"/>
                <a:gd name="connsiteY202" fmla="*/ 119522 h 329699"/>
                <a:gd name="connsiteX203" fmla="*/ 1913228 w 4055835"/>
                <a:gd name="connsiteY203" fmla="*/ 85729 h 329699"/>
                <a:gd name="connsiteX204" fmla="*/ 1853872 w 4055835"/>
                <a:gd name="connsiteY204" fmla="*/ 72200 h 329699"/>
                <a:gd name="connsiteX205" fmla="*/ 1784041 w 4055835"/>
                <a:gd name="connsiteY205" fmla="*/ 128563 h 329699"/>
                <a:gd name="connsiteX206" fmla="*/ 1836601 w 4055835"/>
                <a:gd name="connsiteY206" fmla="*/ 181871 h 329699"/>
                <a:gd name="connsiteX207" fmla="*/ 1859109 w 4055835"/>
                <a:gd name="connsiteY207" fmla="*/ 187108 h 329699"/>
                <a:gd name="connsiteX208" fmla="*/ 1887665 w 4055835"/>
                <a:gd name="connsiteY208" fmla="*/ 213419 h 329699"/>
                <a:gd name="connsiteX209" fmla="*/ 1851627 w 4055835"/>
                <a:gd name="connsiteY209" fmla="*/ 238982 h 329699"/>
                <a:gd name="connsiteX210" fmla="*/ 1784041 w 4055835"/>
                <a:gd name="connsiteY210" fmla="*/ 216474 h 329699"/>
                <a:gd name="connsiteX211" fmla="*/ 1784041 w 4055835"/>
                <a:gd name="connsiteY211" fmla="*/ 250267 h 329699"/>
                <a:gd name="connsiteX212" fmla="*/ 1937980 w 4055835"/>
                <a:gd name="connsiteY212" fmla="*/ 106678 h 329699"/>
                <a:gd name="connsiteX213" fmla="*/ 1972521 w 4055835"/>
                <a:gd name="connsiteY213" fmla="*/ 106678 h 329699"/>
                <a:gd name="connsiteX214" fmla="*/ 1972521 w 4055835"/>
                <a:gd name="connsiteY214" fmla="*/ 193779 h 329699"/>
                <a:gd name="connsiteX215" fmla="*/ 2040107 w 4055835"/>
                <a:gd name="connsiteY215" fmla="*/ 268909 h 329699"/>
                <a:gd name="connsiteX216" fmla="*/ 2078389 w 4055835"/>
                <a:gd name="connsiteY216" fmla="*/ 259121 h 329699"/>
                <a:gd name="connsiteX217" fmla="*/ 2078389 w 4055835"/>
                <a:gd name="connsiteY217" fmla="*/ 229817 h 329699"/>
                <a:gd name="connsiteX218" fmla="*/ 2045344 w 4055835"/>
                <a:gd name="connsiteY218" fmla="*/ 238857 h 329699"/>
                <a:gd name="connsiteX219" fmla="*/ 2007810 w 4055835"/>
                <a:gd name="connsiteY219" fmla="*/ 193031 h 329699"/>
                <a:gd name="connsiteX220" fmla="*/ 2007810 w 4055835"/>
                <a:gd name="connsiteY220" fmla="*/ 106678 h 329699"/>
                <a:gd name="connsiteX221" fmla="*/ 2076893 w 4055835"/>
                <a:gd name="connsiteY221" fmla="*/ 106678 h 329699"/>
                <a:gd name="connsiteX222" fmla="*/ 2076893 w 4055835"/>
                <a:gd name="connsiteY222" fmla="*/ 76626 h 329699"/>
                <a:gd name="connsiteX223" fmla="*/ 2007810 w 4055835"/>
                <a:gd name="connsiteY223" fmla="*/ 76626 h 329699"/>
                <a:gd name="connsiteX224" fmla="*/ 2007810 w 4055835"/>
                <a:gd name="connsiteY224" fmla="*/ 21074 h 329699"/>
                <a:gd name="connsiteX225" fmla="*/ 1972521 w 4055835"/>
                <a:gd name="connsiteY225" fmla="*/ 21074 h 329699"/>
                <a:gd name="connsiteX226" fmla="*/ 1972521 w 4055835"/>
                <a:gd name="connsiteY226" fmla="*/ 76626 h 329699"/>
                <a:gd name="connsiteX227" fmla="*/ 1937980 w 4055835"/>
                <a:gd name="connsiteY227" fmla="*/ 76626 h 329699"/>
                <a:gd name="connsiteX228" fmla="*/ 1937980 w 4055835"/>
                <a:gd name="connsiteY228" fmla="*/ 106678 h 329699"/>
                <a:gd name="connsiteX229" fmla="*/ 2090796 w 4055835"/>
                <a:gd name="connsiteY229" fmla="*/ 170523 h 329699"/>
                <a:gd name="connsiteX230" fmla="*/ 2191427 w 4055835"/>
                <a:gd name="connsiteY230" fmla="*/ 268909 h 329699"/>
                <a:gd name="connsiteX231" fmla="*/ 2291309 w 4055835"/>
                <a:gd name="connsiteY231" fmla="*/ 170523 h 329699"/>
                <a:gd name="connsiteX232" fmla="*/ 2191427 w 4055835"/>
                <a:gd name="connsiteY232" fmla="*/ 72137 h 329699"/>
                <a:gd name="connsiteX233" fmla="*/ 2090796 w 4055835"/>
                <a:gd name="connsiteY233" fmla="*/ 170523 h 329699"/>
                <a:gd name="connsiteX234" fmla="*/ 2126834 w 4055835"/>
                <a:gd name="connsiteY234" fmla="*/ 170523 h 329699"/>
                <a:gd name="connsiteX235" fmla="*/ 2191427 w 4055835"/>
                <a:gd name="connsiteY235" fmla="*/ 104434 h 329699"/>
                <a:gd name="connsiteX236" fmla="*/ 2255272 w 4055835"/>
                <a:gd name="connsiteY236" fmla="*/ 170523 h 329699"/>
                <a:gd name="connsiteX237" fmla="*/ 2191427 w 4055835"/>
                <a:gd name="connsiteY237" fmla="*/ 236613 h 329699"/>
                <a:gd name="connsiteX238" fmla="*/ 2126834 w 4055835"/>
                <a:gd name="connsiteY238" fmla="*/ 170523 h 329699"/>
                <a:gd name="connsiteX239" fmla="*/ 2325850 w 4055835"/>
                <a:gd name="connsiteY239" fmla="*/ 264420 h 329699"/>
                <a:gd name="connsiteX240" fmla="*/ 2361140 w 4055835"/>
                <a:gd name="connsiteY240" fmla="*/ 264420 h 329699"/>
                <a:gd name="connsiteX241" fmla="*/ 2361140 w 4055835"/>
                <a:gd name="connsiteY241" fmla="*/ 167531 h 329699"/>
                <a:gd name="connsiteX242" fmla="*/ 2415196 w 4055835"/>
                <a:gd name="connsiteY242" fmla="*/ 105182 h 329699"/>
                <a:gd name="connsiteX243" fmla="*/ 2443003 w 4055835"/>
                <a:gd name="connsiteY243" fmla="*/ 109671 h 329699"/>
                <a:gd name="connsiteX244" fmla="*/ 2443003 w 4055835"/>
                <a:gd name="connsiteY244" fmla="*/ 76626 h 329699"/>
                <a:gd name="connsiteX245" fmla="*/ 2417503 w 4055835"/>
                <a:gd name="connsiteY245" fmla="*/ 72137 h 329699"/>
                <a:gd name="connsiteX246" fmla="*/ 2361140 w 4055835"/>
                <a:gd name="connsiteY246" fmla="*/ 112726 h 329699"/>
                <a:gd name="connsiteX247" fmla="*/ 2361140 w 4055835"/>
                <a:gd name="connsiteY247" fmla="*/ 76689 h 329699"/>
                <a:gd name="connsiteX248" fmla="*/ 2325850 w 4055835"/>
                <a:gd name="connsiteY248" fmla="*/ 76689 h 329699"/>
                <a:gd name="connsiteX249" fmla="*/ 2325850 w 4055835"/>
                <a:gd name="connsiteY249" fmla="*/ 264483 h 329699"/>
                <a:gd name="connsiteX250" fmla="*/ 2461022 w 4055835"/>
                <a:gd name="connsiteY250" fmla="*/ 76626 h 329699"/>
                <a:gd name="connsiteX251" fmla="*/ 2543634 w 4055835"/>
                <a:gd name="connsiteY251" fmla="*/ 261365 h 329699"/>
                <a:gd name="connsiteX252" fmla="*/ 2494815 w 4055835"/>
                <a:gd name="connsiteY252" fmla="*/ 296655 h 329699"/>
                <a:gd name="connsiteX253" fmla="*/ 2467007 w 4055835"/>
                <a:gd name="connsiteY253" fmla="*/ 292165 h 329699"/>
                <a:gd name="connsiteX254" fmla="*/ 2467007 w 4055835"/>
                <a:gd name="connsiteY254" fmla="*/ 325210 h 329699"/>
                <a:gd name="connsiteX255" fmla="*/ 2493319 w 4055835"/>
                <a:gd name="connsiteY255" fmla="*/ 329699 h 329699"/>
                <a:gd name="connsiteX256" fmla="*/ 2575931 w 4055835"/>
                <a:gd name="connsiteY256" fmla="*/ 265854 h 329699"/>
                <a:gd name="connsiteX257" fmla="*/ 2657046 w 4055835"/>
                <a:gd name="connsiteY257" fmla="*/ 76564 h 329699"/>
                <a:gd name="connsiteX258" fmla="*/ 2619512 w 4055835"/>
                <a:gd name="connsiteY258" fmla="*/ 76564 h 329699"/>
                <a:gd name="connsiteX259" fmla="*/ 2561652 w 4055835"/>
                <a:gd name="connsiteY259" fmla="*/ 222273 h 329699"/>
                <a:gd name="connsiteX260" fmla="*/ 2500800 w 4055835"/>
                <a:gd name="connsiteY260" fmla="*/ 76564 h 329699"/>
                <a:gd name="connsiteX261" fmla="*/ 2461022 w 4055835"/>
                <a:gd name="connsiteY261" fmla="*/ 76564 h 32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4055835" h="329699">
                  <a:moveTo>
                    <a:pt x="0" y="264358"/>
                  </a:moveTo>
                  <a:lnTo>
                    <a:pt x="36037" y="264358"/>
                  </a:lnTo>
                  <a:lnTo>
                    <a:pt x="36037" y="63097"/>
                  </a:lnTo>
                  <a:lnTo>
                    <a:pt x="188480" y="264358"/>
                  </a:lnTo>
                  <a:lnTo>
                    <a:pt x="219280" y="264358"/>
                  </a:lnTo>
                  <a:lnTo>
                    <a:pt x="219280" y="0"/>
                  </a:lnTo>
                  <a:lnTo>
                    <a:pt x="183242" y="0"/>
                  </a:lnTo>
                  <a:lnTo>
                    <a:pt x="183242" y="202009"/>
                  </a:lnTo>
                  <a:lnTo>
                    <a:pt x="30800" y="0"/>
                  </a:lnTo>
                  <a:lnTo>
                    <a:pt x="0" y="0"/>
                  </a:lnTo>
                  <a:lnTo>
                    <a:pt x="0" y="264358"/>
                  </a:lnTo>
                  <a:close/>
                  <a:moveTo>
                    <a:pt x="258372" y="170461"/>
                  </a:moveTo>
                  <a:cubicBezTo>
                    <a:pt x="258372" y="226762"/>
                    <a:pt x="299647" y="268847"/>
                    <a:pt x="352269" y="268847"/>
                  </a:cubicBezTo>
                  <a:cubicBezTo>
                    <a:pt x="383070" y="268847"/>
                    <a:pt x="408570" y="254569"/>
                    <a:pt x="422848" y="229817"/>
                  </a:cubicBezTo>
                  <a:lnTo>
                    <a:pt x="422848" y="264358"/>
                  </a:lnTo>
                  <a:lnTo>
                    <a:pt x="458137" y="264358"/>
                  </a:lnTo>
                  <a:lnTo>
                    <a:pt x="458137" y="76564"/>
                  </a:lnTo>
                  <a:lnTo>
                    <a:pt x="422848" y="76564"/>
                  </a:lnTo>
                  <a:lnTo>
                    <a:pt x="422848" y="110357"/>
                  </a:lnTo>
                  <a:cubicBezTo>
                    <a:pt x="408570" y="86290"/>
                    <a:pt x="383007" y="72075"/>
                    <a:pt x="352269" y="72075"/>
                  </a:cubicBezTo>
                  <a:cubicBezTo>
                    <a:pt x="299710" y="72075"/>
                    <a:pt x="258372" y="114160"/>
                    <a:pt x="258372" y="170461"/>
                  </a:cubicBezTo>
                  <a:moveTo>
                    <a:pt x="294410" y="170461"/>
                  </a:moveTo>
                  <a:cubicBezTo>
                    <a:pt x="294410" y="132179"/>
                    <a:pt x="322217" y="104372"/>
                    <a:pt x="359003" y="104372"/>
                  </a:cubicBezTo>
                  <a:cubicBezTo>
                    <a:pt x="395789" y="104372"/>
                    <a:pt x="422848" y="132179"/>
                    <a:pt x="422848" y="170461"/>
                  </a:cubicBezTo>
                  <a:cubicBezTo>
                    <a:pt x="422848" y="208743"/>
                    <a:pt x="395040" y="236550"/>
                    <a:pt x="359003" y="236550"/>
                  </a:cubicBezTo>
                  <a:cubicBezTo>
                    <a:pt x="322966" y="236550"/>
                    <a:pt x="294410" y="207995"/>
                    <a:pt x="294410" y="170461"/>
                  </a:cubicBezTo>
                  <a:moveTo>
                    <a:pt x="486693" y="106616"/>
                  </a:moveTo>
                  <a:lnTo>
                    <a:pt x="519738" y="106616"/>
                  </a:lnTo>
                  <a:lnTo>
                    <a:pt x="519738" y="193717"/>
                  </a:lnTo>
                  <a:cubicBezTo>
                    <a:pt x="519738" y="243284"/>
                    <a:pt x="547545" y="268847"/>
                    <a:pt x="587323" y="268847"/>
                  </a:cubicBezTo>
                  <a:cubicBezTo>
                    <a:pt x="598608" y="268847"/>
                    <a:pt x="611328" y="265854"/>
                    <a:pt x="625605" y="259058"/>
                  </a:cubicBezTo>
                  <a:lnTo>
                    <a:pt x="625605" y="229755"/>
                  </a:lnTo>
                  <a:cubicBezTo>
                    <a:pt x="614320" y="235740"/>
                    <a:pt x="604594" y="238795"/>
                    <a:pt x="592561" y="238795"/>
                  </a:cubicBezTo>
                  <a:cubicBezTo>
                    <a:pt x="570801" y="238795"/>
                    <a:pt x="555027" y="223769"/>
                    <a:pt x="555027" y="192969"/>
                  </a:cubicBezTo>
                  <a:lnTo>
                    <a:pt x="555027" y="106616"/>
                  </a:lnTo>
                  <a:lnTo>
                    <a:pt x="621116" y="106616"/>
                  </a:lnTo>
                  <a:lnTo>
                    <a:pt x="621116" y="76564"/>
                  </a:lnTo>
                  <a:lnTo>
                    <a:pt x="555027" y="76564"/>
                  </a:lnTo>
                  <a:lnTo>
                    <a:pt x="555027" y="21011"/>
                  </a:lnTo>
                  <a:lnTo>
                    <a:pt x="519738" y="21011"/>
                  </a:lnTo>
                  <a:lnTo>
                    <a:pt x="519738" y="76564"/>
                  </a:lnTo>
                  <a:lnTo>
                    <a:pt x="486693" y="76564"/>
                  </a:lnTo>
                  <a:lnTo>
                    <a:pt x="486693" y="106616"/>
                  </a:lnTo>
                  <a:close/>
                  <a:moveTo>
                    <a:pt x="655657" y="190724"/>
                  </a:moveTo>
                  <a:cubicBezTo>
                    <a:pt x="655657" y="238047"/>
                    <a:pt x="685709" y="268847"/>
                    <a:pt x="733032" y="268847"/>
                  </a:cubicBezTo>
                  <a:cubicBezTo>
                    <a:pt x="780354" y="268847"/>
                    <a:pt x="811155" y="238047"/>
                    <a:pt x="811155" y="190724"/>
                  </a:cubicBezTo>
                  <a:lnTo>
                    <a:pt x="811155" y="76564"/>
                  </a:lnTo>
                  <a:lnTo>
                    <a:pt x="775865" y="76564"/>
                  </a:lnTo>
                  <a:lnTo>
                    <a:pt x="775865" y="192969"/>
                  </a:lnTo>
                  <a:cubicBezTo>
                    <a:pt x="775865" y="220776"/>
                    <a:pt x="759343" y="238795"/>
                    <a:pt x="733032" y="238795"/>
                  </a:cubicBezTo>
                  <a:cubicBezTo>
                    <a:pt x="706721" y="238795"/>
                    <a:pt x="690947" y="220776"/>
                    <a:pt x="690947" y="192969"/>
                  </a:cubicBezTo>
                  <a:lnTo>
                    <a:pt x="690947" y="76564"/>
                  </a:lnTo>
                  <a:lnTo>
                    <a:pt x="655657" y="76564"/>
                  </a:lnTo>
                  <a:lnTo>
                    <a:pt x="655657" y="190724"/>
                  </a:lnTo>
                  <a:close/>
                  <a:moveTo>
                    <a:pt x="980867" y="170461"/>
                  </a:moveTo>
                  <a:cubicBezTo>
                    <a:pt x="980867" y="226762"/>
                    <a:pt x="1022205" y="268847"/>
                    <a:pt x="1074764" y="268847"/>
                  </a:cubicBezTo>
                  <a:cubicBezTo>
                    <a:pt x="1105565" y="268847"/>
                    <a:pt x="1131065" y="254569"/>
                    <a:pt x="1145343" y="229817"/>
                  </a:cubicBezTo>
                  <a:lnTo>
                    <a:pt x="1145343" y="264358"/>
                  </a:lnTo>
                  <a:lnTo>
                    <a:pt x="1180632" y="264358"/>
                  </a:lnTo>
                  <a:lnTo>
                    <a:pt x="1180632" y="76564"/>
                  </a:lnTo>
                  <a:lnTo>
                    <a:pt x="1145343" y="76564"/>
                  </a:lnTo>
                  <a:lnTo>
                    <a:pt x="1145343" y="110357"/>
                  </a:lnTo>
                  <a:cubicBezTo>
                    <a:pt x="1131065" y="86290"/>
                    <a:pt x="1105565" y="72075"/>
                    <a:pt x="1074764" y="72075"/>
                  </a:cubicBezTo>
                  <a:cubicBezTo>
                    <a:pt x="1022205" y="72075"/>
                    <a:pt x="980867" y="114160"/>
                    <a:pt x="980867" y="170461"/>
                  </a:cubicBezTo>
                  <a:moveTo>
                    <a:pt x="1016905" y="170461"/>
                  </a:moveTo>
                  <a:cubicBezTo>
                    <a:pt x="1016905" y="132179"/>
                    <a:pt x="1044712" y="104372"/>
                    <a:pt x="1081498" y="104372"/>
                  </a:cubicBezTo>
                  <a:cubicBezTo>
                    <a:pt x="1118284" y="104372"/>
                    <a:pt x="1145343" y="132179"/>
                    <a:pt x="1145343" y="170461"/>
                  </a:cubicBezTo>
                  <a:cubicBezTo>
                    <a:pt x="1145343" y="208743"/>
                    <a:pt x="1117535" y="236550"/>
                    <a:pt x="1081498" y="236550"/>
                  </a:cubicBezTo>
                  <a:cubicBezTo>
                    <a:pt x="1045460" y="236550"/>
                    <a:pt x="1016905" y="207995"/>
                    <a:pt x="1016905" y="170461"/>
                  </a:cubicBezTo>
                  <a:moveTo>
                    <a:pt x="1228703" y="264358"/>
                  </a:moveTo>
                  <a:lnTo>
                    <a:pt x="1263992" y="264358"/>
                  </a:lnTo>
                  <a:lnTo>
                    <a:pt x="1263992" y="0"/>
                  </a:lnTo>
                  <a:lnTo>
                    <a:pt x="1228703" y="0"/>
                  </a:lnTo>
                  <a:lnTo>
                    <a:pt x="1228703" y="264358"/>
                  </a:lnTo>
                  <a:close/>
                  <a:moveTo>
                    <a:pt x="853302" y="264358"/>
                  </a:moveTo>
                  <a:lnTo>
                    <a:pt x="853302" y="76564"/>
                  </a:lnTo>
                  <a:lnTo>
                    <a:pt x="888592" y="76564"/>
                  </a:lnTo>
                  <a:lnTo>
                    <a:pt x="888592" y="112602"/>
                  </a:lnTo>
                  <a:cubicBezTo>
                    <a:pt x="896822" y="89283"/>
                    <a:pt x="918644" y="72013"/>
                    <a:pt x="944892" y="72013"/>
                  </a:cubicBezTo>
                  <a:cubicBezTo>
                    <a:pt x="953122" y="72013"/>
                    <a:pt x="962163" y="72761"/>
                    <a:pt x="970455" y="76502"/>
                  </a:cubicBezTo>
                  <a:lnTo>
                    <a:pt x="970455" y="109546"/>
                  </a:lnTo>
                  <a:cubicBezTo>
                    <a:pt x="960667" y="105806"/>
                    <a:pt x="951688" y="105057"/>
                    <a:pt x="942648" y="105057"/>
                  </a:cubicBezTo>
                  <a:cubicBezTo>
                    <a:pt x="920140" y="105057"/>
                    <a:pt x="888592" y="125321"/>
                    <a:pt x="888592" y="167406"/>
                  </a:cubicBezTo>
                  <a:lnTo>
                    <a:pt x="888592" y="264296"/>
                  </a:lnTo>
                  <a:lnTo>
                    <a:pt x="853302" y="264296"/>
                  </a:lnTo>
                  <a:close/>
                  <a:moveTo>
                    <a:pt x="2788165" y="264358"/>
                  </a:moveTo>
                  <a:lnTo>
                    <a:pt x="2823454" y="264358"/>
                  </a:lnTo>
                  <a:lnTo>
                    <a:pt x="2823454" y="71327"/>
                  </a:lnTo>
                  <a:lnTo>
                    <a:pt x="2883558" y="183242"/>
                  </a:lnTo>
                  <a:lnTo>
                    <a:pt x="2911366" y="183242"/>
                  </a:lnTo>
                  <a:lnTo>
                    <a:pt x="2972218" y="69830"/>
                  </a:lnTo>
                  <a:lnTo>
                    <a:pt x="2972218" y="264358"/>
                  </a:lnTo>
                  <a:lnTo>
                    <a:pt x="3007507" y="264358"/>
                  </a:lnTo>
                  <a:lnTo>
                    <a:pt x="3007507" y="0"/>
                  </a:lnTo>
                  <a:lnTo>
                    <a:pt x="2973714" y="0"/>
                  </a:lnTo>
                  <a:lnTo>
                    <a:pt x="2899332" y="139723"/>
                  </a:lnTo>
                  <a:lnTo>
                    <a:pt x="2821958" y="0"/>
                  </a:lnTo>
                  <a:lnTo>
                    <a:pt x="2788165" y="0"/>
                  </a:lnTo>
                  <a:lnTo>
                    <a:pt x="2788165" y="264358"/>
                  </a:lnTo>
                  <a:close/>
                  <a:moveTo>
                    <a:pt x="3053832" y="190787"/>
                  </a:moveTo>
                  <a:cubicBezTo>
                    <a:pt x="3053832" y="238109"/>
                    <a:pt x="3083884" y="268909"/>
                    <a:pt x="3131207" y="268909"/>
                  </a:cubicBezTo>
                  <a:cubicBezTo>
                    <a:pt x="3178529" y="268909"/>
                    <a:pt x="3209329" y="238109"/>
                    <a:pt x="3209329" y="190787"/>
                  </a:cubicBezTo>
                  <a:lnTo>
                    <a:pt x="3209329" y="76626"/>
                  </a:lnTo>
                  <a:lnTo>
                    <a:pt x="3174040" y="76626"/>
                  </a:lnTo>
                  <a:lnTo>
                    <a:pt x="3174040" y="193031"/>
                  </a:lnTo>
                  <a:cubicBezTo>
                    <a:pt x="3174040" y="220839"/>
                    <a:pt x="3157518" y="238857"/>
                    <a:pt x="3131269" y="238857"/>
                  </a:cubicBezTo>
                  <a:cubicBezTo>
                    <a:pt x="3105020" y="238857"/>
                    <a:pt x="3089184" y="220839"/>
                    <a:pt x="3089184" y="193031"/>
                  </a:cubicBezTo>
                  <a:lnTo>
                    <a:pt x="3089184" y="76626"/>
                  </a:lnTo>
                  <a:lnTo>
                    <a:pt x="3053894" y="76626"/>
                  </a:lnTo>
                  <a:lnTo>
                    <a:pt x="3053894" y="190787"/>
                  </a:lnTo>
                  <a:close/>
                  <a:moveTo>
                    <a:pt x="3242374" y="250142"/>
                  </a:moveTo>
                  <a:cubicBezTo>
                    <a:pt x="3260393" y="263672"/>
                    <a:pt x="3285145" y="268909"/>
                    <a:pt x="3303974" y="268909"/>
                  </a:cubicBezTo>
                  <a:cubicBezTo>
                    <a:pt x="3349801" y="268909"/>
                    <a:pt x="3376860" y="247898"/>
                    <a:pt x="3376860" y="212609"/>
                  </a:cubicBezTo>
                  <a:cubicBezTo>
                    <a:pt x="3376860" y="185549"/>
                    <a:pt x="3363330" y="166034"/>
                    <a:pt x="3326544" y="157056"/>
                  </a:cubicBezTo>
                  <a:lnTo>
                    <a:pt x="3302540" y="151071"/>
                  </a:lnTo>
                  <a:cubicBezTo>
                    <a:pt x="3283773" y="146582"/>
                    <a:pt x="3276978" y="138289"/>
                    <a:pt x="3276978" y="127066"/>
                  </a:cubicBezTo>
                  <a:cubicBezTo>
                    <a:pt x="3276978" y="112789"/>
                    <a:pt x="3291255" y="102252"/>
                    <a:pt x="3313763" y="102252"/>
                  </a:cubicBezTo>
                  <a:cubicBezTo>
                    <a:pt x="3334026" y="102252"/>
                    <a:pt x="3352793" y="108237"/>
                    <a:pt x="3369316" y="119522"/>
                  </a:cubicBezTo>
                  <a:lnTo>
                    <a:pt x="3369316" y="85729"/>
                  </a:lnTo>
                  <a:cubicBezTo>
                    <a:pt x="3354290" y="77437"/>
                    <a:pt x="3333278" y="72200"/>
                    <a:pt x="3311456" y="72200"/>
                  </a:cubicBezTo>
                  <a:cubicBezTo>
                    <a:pt x="3275419" y="72200"/>
                    <a:pt x="3242374" y="93959"/>
                    <a:pt x="3242374" y="128563"/>
                  </a:cubicBezTo>
                  <a:cubicBezTo>
                    <a:pt x="3242374" y="152567"/>
                    <a:pt x="3255904" y="172893"/>
                    <a:pt x="3293437" y="181871"/>
                  </a:cubicBezTo>
                  <a:lnTo>
                    <a:pt x="3315197" y="187108"/>
                  </a:lnTo>
                  <a:cubicBezTo>
                    <a:pt x="3334712" y="191597"/>
                    <a:pt x="3343004" y="199890"/>
                    <a:pt x="3343004" y="213419"/>
                  </a:cubicBezTo>
                  <a:cubicBezTo>
                    <a:pt x="3343004" y="229942"/>
                    <a:pt x="3328727" y="238982"/>
                    <a:pt x="3304722" y="238982"/>
                  </a:cubicBezTo>
                  <a:cubicBezTo>
                    <a:pt x="3284459" y="238982"/>
                    <a:pt x="3260393" y="232248"/>
                    <a:pt x="3242374" y="216474"/>
                  </a:cubicBezTo>
                  <a:lnTo>
                    <a:pt x="3242374" y="250267"/>
                  </a:lnTo>
                  <a:close/>
                  <a:moveTo>
                    <a:pt x="3811616" y="264420"/>
                  </a:moveTo>
                  <a:lnTo>
                    <a:pt x="3811616" y="76626"/>
                  </a:lnTo>
                  <a:lnTo>
                    <a:pt x="3847841" y="76626"/>
                  </a:lnTo>
                  <a:lnTo>
                    <a:pt x="3847841" y="100693"/>
                  </a:lnTo>
                  <a:cubicBezTo>
                    <a:pt x="3854761" y="83422"/>
                    <a:pt x="3872531" y="72137"/>
                    <a:pt x="3893293" y="72137"/>
                  </a:cubicBezTo>
                  <a:cubicBezTo>
                    <a:pt x="3914055" y="72137"/>
                    <a:pt x="3934131" y="82674"/>
                    <a:pt x="3943359" y="103686"/>
                  </a:cubicBezTo>
                  <a:cubicBezTo>
                    <a:pt x="3954893" y="81926"/>
                    <a:pt x="3974159" y="72137"/>
                    <a:pt x="3994983" y="72137"/>
                  </a:cubicBezTo>
                  <a:cubicBezTo>
                    <a:pt x="4031956" y="72137"/>
                    <a:pt x="4055836" y="98448"/>
                    <a:pt x="4055836" y="140471"/>
                  </a:cubicBezTo>
                  <a:lnTo>
                    <a:pt x="4055836" y="264420"/>
                  </a:lnTo>
                  <a:lnTo>
                    <a:pt x="4019611" y="264420"/>
                  </a:lnTo>
                  <a:lnTo>
                    <a:pt x="4019611" y="138227"/>
                  </a:lnTo>
                  <a:cubicBezTo>
                    <a:pt x="4019611" y="108175"/>
                    <a:pt x="4002652" y="102189"/>
                    <a:pt x="3989559" y="102189"/>
                  </a:cubicBezTo>
                  <a:cubicBezTo>
                    <a:pt x="3967176" y="102189"/>
                    <a:pt x="3951776" y="118712"/>
                    <a:pt x="3951776" y="139723"/>
                  </a:cubicBezTo>
                  <a:lnTo>
                    <a:pt x="3951776" y="264420"/>
                  </a:lnTo>
                  <a:lnTo>
                    <a:pt x="3915551" y="264420"/>
                  </a:lnTo>
                  <a:lnTo>
                    <a:pt x="3915551" y="140471"/>
                  </a:lnTo>
                  <a:cubicBezTo>
                    <a:pt x="3915551" y="109671"/>
                    <a:pt x="3899403" y="102189"/>
                    <a:pt x="3885499" y="102189"/>
                  </a:cubicBezTo>
                  <a:cubicBezTo>
                    <a:pt x="3863178" y="102189"/>
                    <a:pt x="3847716" y="118712"/>
                    <a:pt x="3847716" y="140471"/>
                  </a:cubicBezTo>
                  <a:lnTo>
                    <a:pt x="3847716" y="264420"/>
                  </a:lnTo>
                  <a:lnTo>
                    <a:pt x="3811492" y="264420"/>
                  </a:lnTo>
                  <a:close/>
                  <a:moveTo>
                    <a:pt x="3612724" y="190849"/>
                  </a:moveTo>
                  <a:lnTo>
                    <a:pt x="3612724" y="76689"/>
                  </a:lnTo>
                  <a:lnTo>
                    <a:pt x="3648013" y="76689"/>
                  </a:lnTo>
                  <a:lnTo>
                    <a:pt x="3648013" y="193094"/>
                  </a:lnTo>
                  <a:cubicBezTo>
                    <a:pt x="3648013" y="220901"/>
                    <a:pt x="3664536" y="238920"/>
                    <a:pt x="3690847" y="238920"/>
                  </a:cubicBezTo>
                  <a:cubicBezTo>
                    <a:pt x="3717158" y="238920"/>
                    <a:pt x="3733618" y="220901"/>
                    <a:pt x="3733618" y="193094"/>
                  </a:cubicBezTo>
                  <a:lnTo>
                    <a:pt x="3733618" y="76689"/>
                  </a:lnTo>
                  <a:lnTo>
                    <a:pt x="3768907" y="76689"/>
                  </a:lnTo>
                  <a:lnTo>
                    <a:pt x="3768907" y="190849"/>
                  </a:lnTo>
                  <a:cubicBezTo>
                    <a:pt x="3768907" y="238172"/>
                    <a:pt x="3738107" y="268972"/>
                    <a:pt x="3690785" y="268972"/>
                  </a:cubicBezTo>
                  <a:cubicBezTo>
                    <a:pt x="3643462" y="268972"/>
                    <a:pt x="3612662" y="238172"/>
                    <a:pt x="3612662" y="190849"/>
                  </a:cubicBezTo>
                  <a:moveTo>
                    <a:pt x="3577435" y="166782"/>
                  </a:moveTo>
                  <a:cubicBezTo>
                    <a:pt x="3577435" y="112726"/>
                    <a:pt x="3549628" y="72137"/>
                    <a:pt x="3493327" y="72137"/>
                  </a:cubicBezTo>
                  <a:cubicBezTo>
                    <a:pt x="3437026" y="72137"/>
                    <a:pt x="3401675" y="114223"/>
                    <a:pt x="3401675" y="170523"/>
                  </a:cubicBezTo>
                  <a:cubicBezTo>
                    <a:pt x="3401675" y="226824"/>
                    <a:pt x="3441453" y="268909"/>
                    <a:pt x="3498564" y="268909"/>
                  </a:cubicBezTo>
                  <a:cubicBezTo>
                    <a:pt x="3531609" y="268909"/>
                    <a:pt x="3557172" y="257624"/>
                    <a:pt x="3572135" y="243347"/>
                  </a:cubicBezTo>
                  <a:lnTo>
                    <a:pt x="3572135" y="208057"/>
                  </a:lnTo>
                  <a:cubicBezTo>
                    <a:pt x="3556361" y="226824"/>
                    <a:pt x="3531546" y="238857"/>
                    <a:pt x="3504550" y="238857"/>
                  </a:cubicBezTo>
                  <a:cubicBezTo>
                    <a:pt x="3463961" y="238857"/>
                    <a:pt x="3439956" y="213294"/>
                    <a:pt x="3436216" y="178753"/>
                  </a:cubicBezTo>
                  <a:lnTo>
                    <a:pt x="3576625" y="178753"/>
                  </a:lnTo>
                  <a:cubicBezTo>
                    <a:pt x="3577373" y="172020"/>
                    <a:pt x="3577373" y="168216"/>
                    <a:pt x="3577373" y="166720"/>
                  </a:cubicBezTo>
                  <a:moveTo>
                    <a:pt x="3437650" y="150198"/>
                  </a:moveTo>
                  <a:cubicBezTo>
                    <a:pt x="3442887" y="119398"/>
                    <a:pt x="3463213" y="102127"/>
                    <a:pt x="3491706" y="102127"/>
                  </a:cubicBezTo>
                  <a:cubicBezTo>
                    <a:pt x="3523254" y="102127"/>
                    <a:pt x="3541273" y="122390"/>
                    <a:pt x="3542021" y="150198"/>
                  </a:cubicBezTo>
                  <a:lnTo>
                    <a:pt x="3437650" y="150198"/>
                  </a:lnTo>
                  <a:close/>
                  <a:moveTo>
                    <a:pt x="1438880" y="264358"/>
                  </a:moveTo>
                  <a:lnTo>
                    <a:pt x="1474917" y="264358"/>
                  </a:lnTo>
                  <a:lnTo>
                    <a:pt x="1474917" y="146457"/>
                  </a:lnTo>
                  <a:lnTo>
                    <a:pt x="1622122" y="146457"/>
                  </a:lnTo>
                  <a:lnTo>
                    <a:pt x="1622122" y="264358"/>
                  </a:lnTo>
                  <a:lnTo>
                    <a:pt x="1658160" y="264358"/>
                  </a:lnTo>
                  <a:lnTo>
                    <a:pt x="1658160" y="0"/>
                  </a:lnTo>
                  <a:lnTo>
                    <a:pt x="1622122" y="0"/>
                  </a:lnTo>
                  <a:lnTo>
                    <a:pt x="1622122" y="112664"/>
                  </a:lnTo>
                  <a:lnTo>
                    <a:pt x="1474917" y="112664"/>
                  </a:lnTo>
                  <a:lnTo>
                    <a:pt x="1474917" y="0"/>
                  </a:lnTo>
                  <a:lnTo>
                    <a:pt x="1438880" y="0"/>
                  </a:lnTo>
                  <a:lnTo>
                    <a:pt x="1438880" y="264358"/>
                  </a:lnTo>
                  <a:close/>
                  <a:moveTo>
                    <a:pt x="1699185" y="24815"/>
                  </a:moveTo>
                  <a:cubicBezTo>
                    <a:pt x="1699185" y="38344"/>
                    <a:pt x="1709722" y="48881"/>
                    <a:pt x="1724000" y="48881"/>
                  </a:cubicBezTo>
                  <a:cubicBezTo>
                    <a:pt x="1738278" y="48881"/>
                    <a:pt x="1748752" y="38344"/>
                    <a:pt x="1748752" y="24815"/>
                  </a:cubicBezTo>
                  <a:cubicBezTo>
                    <a:pt x="1748752" y="11285"/>
                    <a:pt x="1738215" y="62"/>
                    <a:pt x="1724000" y="62"/>
                  </a:cubicBezTo>
                  <a:cubicBezTo>
                    <a:pt x="1709784" y="62"/>
                    <a:pt x="1699185" y="11347"/>
                    <a:pt x="1699185" y="24815"/>
                  </a:cubicBezTo>
                  <a:moveTo>
                    <a:pt x="1706667" y="264420"/>
                  </a:moveTo>
                  <a:lnTo>
                    <a:pt x="1741956" y="264420"/>
                  </a:lnTo>
                  <a:lnTo>
                    <a:pt x="1741956" y="76626"/>
                  </a:lnTo>
                  <a:lnTo>
                    <a:pt x="1706667" y="76626"/>
                  </a:lnTo>
                  <a:lnTo>
                    <a:pt x="1706667" y="264420"/>
                  </a:lnTo>
                  <a:close/>
                  <a:moveTo>
                    <a:pt x="1784041" y="250142"/>
                  </a:moveTo>
                  <a:cubicBezTo>
                    <a:pt x="1802808" y="263672"/>
                    <a:pt x="1828371" y="268909"/>
                    <a:pt x="1847886" y="268909"/>
                  </a:cubicBezTo>
                  <a:cubicBezTo>
                    <a:pt x="1894461" y="268909"/>
                    <a:pt x="1923016" y="247898"/>
                    <a:pt x="1923016" y="212609"/>
                  </a:cubicBezTo>
                  <a:cubicBezTo>
                    <a:pt x="1923016" y="185549"/>
                    <a:pt x="1908739" y="166034"/>
                    <a:pt x="1870456" y="157056"/>
                  </a:cubicBezTo>
                  <a:lnTo>
                    <a:pt x="1845642" y="151071"/>
                  </a:lnTo>
                  <a:cubicBezTo>
                    <a:pt x="1826875" y="146582"/>
                    <a:pt x="1819331" y="138289"/>
                    <a:pt x="1819331" y="127066"/>
                  </a:cubicBezTo>
                  <a:cubicBezTo>
                    <a:pt x="1819331" y="113537"/>
                    <a:pt x="1831364" y="103000"/>
                    <a:pt x="1852375" y="102252"/>
                  </a:cubicBezTo>
                  <a:cubicBezTo>
                    <a:pt x="1874135" y="101503"/>
                    <a:pt x="1895209" y="107489"/>
                    <a:pt x="1913228" y="119522"/>
                  </a:cubicBezTo>
                  <a:lnTo>
                    <a:pt x="1913228" y="85729"/>
                  </a:lnTo>
                  <a:cubicBezTo>
                    <a:pt x="1898202" y="77437"/>
                    <a:pt x="1876442" y="72200"/>
                    <a:pt x="1853872" y="72200"/>
                  </a:cubicBezTo>
                  <a:cubicBezTo>
                    <a:pt x="1816338" y="72200"/>
                    <a:pt x="1784041" y="93959"/>
                    <a:pt x="1784041" y="128563"/>
                  </a:cubicBezTo>
                  <a:cubicBezTo>
                    <a:pt x="1784041" y="152567"/>
                    <a:pt x="1797571" y="172893"/>
                    <a:pt x="1836601" y="181871"/>
                  </a:cubicBezTo>
                  <a:lnTo>
                    <a:pt x="1859109" y="187108"/>
                  </a:lnTo>
                  <a:cubicBezTo>
                    <a:pt x="1879372" y="191597"/>
                    <a:pt x="1887665" y="199890"/>
                    <a:pt x="1887665" y="213419"/>
                  </a:cubicBezTo>
                  <a:cubicBezTo>
                    <a:pt x="1887665" y="229193"/>
                    <a:pt x="1874135" y="238234"/>
                    <a:pt x="1851627" y="238982"/>
                  </a:cubicBezTo>
                  <a:cubicBezTo>
                    <a:pt x="1829868" y="239730"/>
                    <a:pt x="1802808" y="232997"/>
                    <a:pt x="1784041" y="216474"/>
                  </a:cubicBezTo>
                  <a:lnTo>
                    <a:pt x="1784041" y="250267"/>
                  </a:lnTo>
                  <a:close/>
                  <a:moveTo>
                    <a:pt x="1937980" y="106678"/>
                  </a:moveTo>
                  <a:lnTo>
                    <a:pt x="1972521" y="106678"/>
                  </a:lnTo>
                  <a:lnTo>
                    <a:pt x="1972521" y="193779"/>
                  </a:lnTo>
                  <a:cubicBezTo>
                    <a:pt x="1972521" y="243347"/>
                    <a:pt x="2000329" y="268909"/>
                    <a:pt x="2040107" y="268909"/>
                  </a:cubicBezTo>
                  <a:cubicBezTo>
                    <a:pt x="2051392" y="268909"/>
                    <a:pt x="2064173" y="265917"/>
                    <a:pt x="2078389" y="259121"/>
                  </a:cubicBezTo>
                  <a:lnTo>
                    <a:pt x="2078389" y="229817"/>
                  </a:lnTo>
                  <a:cubicBezTo>
                    <a:pt x="2067104" y="235802"/>
                    <a:pt x="2057377" y="238857"/>
                    <a:pt x="2045344" y="238857"/>
                  </a:cubicBezTo>
                  <a:cubicBezTo>
                    <a:pt x="2023584" y="238857"/>
                    <a:pt x="2007810" y="223831"/>
                    <a:pt x="2007810" y="193031"/>
                  </a:cubicBezTo>
                  <a:lnTo>
                    <a:pt x="2007810" y="106678"/>
                  </a:lnTo>
                  <a:lnTo>
                    <a:pt x="2076893" y="106678"/>
                  </a:lnTo>
                  <a:lnTo>
                    <a:pt x="2076893" y="76626"/>
                  </a:lnTo>
                  <a:lnTo>
                    <a:pt x="2007810" y="76626"/>
                  </a:lnTo>
                  <a:lnTo>
                    <a:pt x="2007810" y="21074"/>
                  </a:lnTo>
                  <a:lnTo>
                    <a:pt x="1972521" y="21074"/>
                  </a:lnTo>
                  <a:lnTo>
                    <a:pt x="1972521" y="76626"/>
                  </a:lnTo>
                  <a:lnTo>
                    <a:pt x="1937980" y="76626"/>
                  </a:lnTo>
                  <a:lnTo>
                    <a:pt x="1937980" y="106678"/>
                  </a:lnTo>
                  <a:close/>
                  <a:moveTo>
                    <a:pt x="2090796" y="170523"/>
                  </a:moveTo>
                  <a:cubicBezTo>
                    <a:pt x="2090796" y="226076"/>
                    <a:pt x="2135126" y="268909"/>
                    <a:pt x="2191427" y="268909"/>
                  </a:cubicBezTo>
                  <a:cubicBezTo>
                    <a:pt x="2247728" y="268909"/>
                    <a:pt x="2291309" y="226076"/>
                    <a:pt x="2291309" y="170523"/>
                  </a:cubicBezTo>
                  <a:cubicBezTo>
                    <a:pt x="2291309" y="114971"/>
                    <a:pt x="2247728" y="72137"/>
                    <a:pt x="2191427" y="72137"/>
                  </a:cubicBezTo>
                  <a:cubicBezTo>
                    <a:pt x="2135126" y="72137"/>
                    <a:pt x="2090796" y="114971"/>
                    <a:pt x="2090796" y="170523"/>
                  </a:cubicBezTo>
                  <a:moveTo>
                    <a:pt x="2126834" y="170523"/>
                  </a:moveTo>
                  <a:cubicBezTo>
                    <a:pt x="2126834" y="132990"/>
                    <a:pt x="2154641" y="104434"/>
                    <a:pt x="2191427" y="104434"/>
                  </a:cubicBezTo>
                  <a:cubicBezTo>
                    <a:pt x="2228213" y="104434"/>
                    <a:pt x="2255272" y="132990"/>
                    <a:pt x="2255272" y="170523"/>
                  </a:cubicBezTo>
                  <a:cubicBezTo>
                    <a:pt x="2255272" y="208057"/>
                    <a:pt x="2227464" y="236613"/>
                    <a:pt x="2191427" y="236613"/>
                  </a:cubicBezTo>
                  <a:cubicBezTo>
                    <a:pt x="2155389" y="236613"/>
                    <a:pt x="2126834" y="208805"/>
                    <a:pt x="2126834" y="170523"/>
                  </a:cubicBezTo>
                  <a:moveTo>
                    <a:pt x="2325850" y="264420"/>
                  </a:moveTo>
                  <a:lnTo>
                    <a:pt x="2361140" y="264420"/>
                  </a:lnTo>
                  <a:lnTo>
                    <a:pt x="2361140" y="167531"/>
                  </a:lnTo>
                  <a:cubicBezTo>
                    <a:pt x="2361140" y="125445"/>
                    <a:pt x="2392688" y="105182"/>
                    <a:pt x="2415196" y="105182"/>
                  </a:cubicBezTo>
                  <a:cubicBezTo>
                    <a:pt x="2424236" y="105182"/>
                    <a:pt x="2433215" y="105930"/>
                    <a:pt x="2443003" y="109671"/>
                  </a:cubicBezTo>
                  <a:lnTo>
                    <a:pt x="2443003" y="76626"/>
                  </a:lnTo>
                  <a:cubicBezTo>
                    <a:pt x="2434773" y="72885"/>
                    <a:pt x="2425733" y="72137"/>
                    <a:pt x="2417503" y="72137"/>
                  </a:cubicBezTo>
                  <a:cubicBezTo>
                    <a:pt x="2391192" y="72137"/>
                    <a:pt x="2369432" y="89408"/>
                    <a:pt x="2361140" y="112726"/>
                  </a:cubicBezTo>
                  <a:lnTo>
                    <a:pt x="2361140" y="76689"/>
                  </a:lnTo>
                  <a:lnTo>
                    <a:pt x="2325850" y="76689"/>
                  </a:lnTo>
                  <a:lnTo>
                    <a:pt x="2325850" y="264483"/>
                  </a:lnTo>
                  <a:close/>
                  <a:moveTo>
                    <a:pt x="2461022" y="76626"/>
                  </a:moveTo>
                  <a:lnTo>
                    <a:pt x="2543634" y="261365"/>
                  </a:lnTo>
                  <a:cubicBezTo>
                    <a:pt x="2531600" y="284621"/>
                    <a:pt x="2515826" y="296655"/>
                    <a:pt x="2494815" y="296655"/>
                  </a:cubicBezTo>
                  <a:cubicBezTo>
                    <a:pt x="2485774" y="296655"/>
                    <a:pt x="2476796" y="295906"/>
                    <a:pt x="2467007" y="292165"/>
                  </a:cubicBezTo>
                  <a:lnTo>
                    <a:pt x="2467007" y="325210"/>
                  </a:lnTo>
                  <a:cubicBezTo>
                    <a:pt x="2475237" y="328951"/>
                    <a:pt x="2485026" y="329699"/>
                    <a:pt x="2493319" y="329699"/>
                  </a:cubicBezTo>
                  <a:cubicBezTo>
                    <a:pt x="2534593" y="329699"/>
                    <a:pt x="2560156" y="302640"/>
                    <a:pt x="2575931" y="265854"/>
                  </a:cubicBezTo>
                  <a:lnTo>
                    <a:pt x="2657046" y="76564"/>
                  </a:lnTo>
                  <a:lnTo>
                    <a:pt x="2619512" y="76564"/>
                  </a:lnTo>
                  <a:lnTo>
                    <a:pt x="2561652" y="222273"/>
                  </a:lnTo>
                  <a:lnTo>
                    <a:pt x="2500800" y="76564"/>
                  </a:lnTo>
                  <a:lnTo>
                    <a:pt x="2461022" y="76564"/>
                  </a:lnTo>
                  <a:close/>
                </a:path>
              </a:pathLst>
            </a:custGeom>
            <a:solidFill>
              <a:srgbClr val="FFFFFF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7C1986C-8DFC-F9C8-E743-A047B2D49C3C}"/>
                </a:ext>
              </a:extLst>
            </p:cNvPr>
            <p:cNvSpPr/>
            <p:nvPr/>
          </p:nvSpPr>
          <p:spPr>
            <a:xfrm>
              <a:off x="564680" y="562463"/>
              <a:ext cx="380700" cy="391237"/>
            </a:xfrm>
            <a:custGeom>
              <a:avLst/>
              <a:gdLst>
                <a:gd name="connsiteX0" fmla="*/ 279384 w 380700"/>
                <a:gd name="connsiteY0" fmla="*/ 174638 h 391237"/>
                <a:gd name="connsiteX1" fmla="*/ 344538 w 380700"/>
                <a:gd name="connsiteY1" fmla="*/ 137292 h 391237"/>
                <a:gd name="connsiteX2" fmla="*/ 298275 w 380700"/>
                <a:gd name="connsiteY2" fmla="*/ 141220 h 391237"/>
                <a:gd name="connsiteX3" fmla="*/ 291355 w 380700"/>
                <a:gd name="connsiteY3" fmla="*/ 129186 h 391237"/>
                <a:gd name="connsiteX4" fmla="*/ 317915 w 380700"/>
                <a:gd name="connsiteY4" fmla="*/ 91091 h 391237"/>
                <a:gd name="connsiteX5" fmla="*/ 253010 w 380700"/>
                <a:gd name="connsiteY5" fmla="*/ 128875 h 391237"/>
                <a:gd name="connsiteX6" fmla="*/ 244344 w 380700"/>
                <a:gd name="connsiteY6" fmla="*/ 114908 h 391237"/>
                <a:gd name="connsiteX7" fmla="*/ 337867 w 380700"/>
                <a:gd name="connsiteY7" fmla="*/ 60915 h 391237"/>
                <a:gd name="connsiteX8" fmla="*/ 346720 w 380700"/>
                <a:gd name="connsiteY8" fmla="*/ 75192 h 391237"/>
                <a:gd name="connsiteX9" fmla="*/ 314299 w 380700"/>
                <a:gd name="connsiteY9" fmla="*/ 124448 h 391237"/>
                <a:gd name="connsiteX10" fmla="*/ 372782 w 380700"/>
                <a:gd name="connsiteY10" fmla="*/ 120333 h 391237"/>
                <a:gd name="connsiteX11" fmla="*/ 380700 w 380700"/>
                <a:gd name="connsiteY11" fmla="*/ 135109 h 391237"/>
                <a:gd name="connsiteX12" fmla="*/ 287177 w 380700"/>
                <a:gd name="connsiteY12" fmla="*/ 189103 h 391237"/>
                <a:gd name="connsiteX13" fmla="*/ 279446 w 380700"/>
                <a:gd name="connsiteY13" fmla="*/ 174576 h 391237"/>
                <a:gd name="connsiteX14" fmla="*/ 244344 w 380700"/>
                <a:gd name="connsiteY14" fmla="*/ 276204 h 391237"/>
                <a:gd name="connsiteX15" fmla="*/ 337867 w 380700"/>
                <a:gd name="connsiteY15" fmla="*/ 330198 h 391237"/>
                <a:gd name="connsiteX16" fmla="*/ 346720 w 380700"/>
                <a:gd name="connsiteY16" fmla="*/ 315920 h 391237"/>
                <a:gd name="connsiteX17" fmla="*/ 313925 w 380700"/>
                <a:gd name="connsiteY17" fmla="*/ 267351 h 391237"/>
                <a:gd name="connsiteX18" fmla="*/ 372782 w 380700"/>
                <a:gd name="connsiteY18" fmla="*/ 270780 h 391237"/>
                <a:gd name="connsiteX19" fmla="*/ 380700 w 380700"/>
                <a:gd name="connsiteY19" fmla="*/ 256003 h 391237"/>
                <a:gd name="connsiteX20" fmla="*/ 287177 w 380700"/>
                <a:gd name="connsiteY20" fmla="*/ 202009 h 391237"/>
                <a:gd name="connsiteX21" fmla="*/ 279384 w 380700"/>
                <a:gd name="connsiteY21" fmla="*/ 216537 h 391237"/>
                <a:gd name="connsiteX22" fmla="*/ 344538 w 380700"/>
                <a:gd name="connsiteY22" fmla="*/ 253883 h 391237"/>
                <a:gd name="connsiteX23" fmla="*/ 298213 w 380700"/>
                <a:gd name="connsiteY23" fmla="*/ 249955 h 391237"/>
                <a:gd name="connsiteX24" fmla="*/ 291292 w 380700"/>
                <a:gd name="connsiteY24" fmla="*/ 261989 h 391237"/>
                <a:gd name="connsiteX25" fmla="*/ 317853 w 380700"/>
                <a:gd name="connsiteY25" fmla="*/ 300084 h 391237"/>
                <a:gd name="connsiteX26" fmla="*/ 252948 w 380700"/>
                <a:gd name="connsiteY26" fmla="*/ 262301 h 391237"/>
                <a:gd name="connsiteX27" fmla="*/ 244282 w 380700"/>
                <a:gd name="connsiteY27" fmla="*/ 276267 h 391237"/>
                <a:gd name="connsiteX28" fmla="*/ 147517 w 380700"/>
                <a:gd name="connsiteY28" fmla="*/ 282688 h 391237"/>
                <a:gd name="connsiteX29" fmla="*/ 147517 w 380700"/>
                <a:gd name="connsiteY29" fmla="*/ 390676 h 391237"/>
                <a:gd name="connsiteX30" fmla="*/ 164288 w 380700"/>
                <a:gd name="connsiteY30" fmla="*/ 391237 h 391237"/>
                <a:gd name="connsiteX31" fmla="*/ 189976 w 380700"/>
                <a:gd name="connsiteY31" fmla="*/ 338553 h 391237"/>
                <a:gd name="connsiteX32" fmla="*/ 216474 w 380700"/>
                <a:gd name="connsiteY32" fmla="*/ 391237 h 391237"/>
                <a:gd name="connsiteX33" fmla="*/ 233246 w 380700"/>
                <a:gd name="connsiteY33" fmla="*/ 390676 h 391237"/>
                <a:gd name="connsiteX34" fmla="*/ 233246 w 380700"/>
                <a:gd name="connsiteY34" fmla="*/ 282688 h 391237"/>
                <a:gd name="connsiteX35" fmla="*/ 216786 w 380700"/>
                <a:gd name="connsiteY35" fmla="*/ 283250 h 391237"/>
                <a:gd name="connsiteX36" fmla="*/ 217035 w 380700"/>
                <a:gd name="connsiteY36" fmla="*/ 358317 h 391237"/>
                <a:gd name="connsiteX37" fmla="*/ 197333 w 380700"/>
                <a:gd name="connsiteY37" fmla="*/ 316232 h 391237"/>
                <a:gd name="connsiteX38" fmla="*/ 183429 w 380700"/>
                <a:gd name="connsiteY38" fmla="*/ 316232 h 391237"/>
                <a:gd name="connsiteX39" fmla="*/ 163727 w 380700"/>
                <a:gd name="connsiteY39" fmla="*/ 358317 h 391237"/>
                <a:gd name="connsiteX40" fmla="*/ 163977 w 380700"/>
                <a:gd name="connsiteY40" fmla="*/ 283250 h 391237"/>
                <a:gd name="connsiteX41" fmla="*/ 147517 w 380700"/>
                <a:gd name="connsiteY41" fmla="*/ 282688 h 391237"/>
                <a:gd name="connsiteX42" fmla="*/ 93523 w 380700"/>
                <a:gd name="connsiteY42" fmla="*/ 202072 h 391237"/>
                <a:gd name="connsiteX43" fmla="*/ 0 w 380700"/>
                <a:gd name="connsiteY43" fmla="*/ 256066 h 391237"/>
                <a:gd name="connsiteX44" fmla="*/ 7918 w 380700"/>
                <a:gd name="connsiteY44" fmla="*/ 270842 h 391237"/>
                <a:gd name="connsiteX45" fmla="*/ 66401 w 380700"/>
                <a:gd name="connsiteY45" fmla="*/ 266727 h 391237"/>
                <a:gd name="connsiteX46" fmla="*/ 34042 w 380700"/>
                <a:gd name="connsiteY46" fmla="*/ 315983 h 391237"/>
                <a:gd name="connsiteX47" fmla="*/ 42896 w 380700"/>
                <a:gd name="connsiteY47" fmla="*/ 330260 h 391237"/>
                <a:gd name="connsiteX48" fmla="*/ 136419 w 380700"/>
                <a:gd name="connsiteY48" fmla="*/ 276267 h 391237"/>
                <a:gd name="connsiteX49" fmla="*/ 127752 w 380700"/>
                <a:gd name="connsiteY49" fmla="*/ 262301 h 391237"/>
                <a:gd name="connsiteX50" fmla="*/ 62847 w 380700"/>
                <a:gd name="connsiteY50" fmla="*/ 300084 h 391237"/>
                <a:gd name="connsiteX51" fmla="*/ 89408 w 380700"/>
                <a:gd name="connsiteY51" fmla="*/ 261989 h 391237"/>
                <a:gd name="connsiteX52" fmla="*/ 82487 w 380700"/>
                <a:gd name="connsiteY52" fmla="*/ 249955 h 391237"/>
                <a:gd name="connsiteX53" fmla="*/ 36224 w 380700"/>
                <a:gd name="connsiteY53" fmla="*/ 253946 h 391237"/>
                <a:gd name="connsiteX54" fmla="*/ 101379 w 380700"/>
                <a:gd name="connsiteY54" fmla="*/ 216599 h 391237"/>
                <a:gd name="connsiteX55" fmla="*/ 93648 w 380700"/>
                <a:gd name="connsiteY55" fmla="*/ 202072 h 391237"/>
                <a:gd name="connsiteX56" fmla="*/ 136356 w 380700"/>
                <a:gd name="connsiteY56" fmla="*/ 114971 h 391237"/>
                <a:gd name="connsiteX57" fmla="*/ 42833 w 380700"/>
                <a:gd name="connsiteY57" fmla="*/ 60977 h 391237"/>
                <a:gd name="connsiteX58" fmla="*/ 33980 w 380700"/>
                <a:gd name="connsiteY58" fmla="*/ 75255 h 391237"/>
                <a:gd name="connsiteX59" fmla="*/ 66775 w 380700"/>
                <a:gd name="connsiteY59" fmla="*/ 123824 h 391237"/>
                <a:gd name="connsiteX60" fmla="*/ 7918 w 380700"/>
                <a:gd name="connsiteY60" fmla="*/ 120395 h 391237"/>
                <a:gd name="connsiteX61" fmla="*/ 0 w 380700"/>
                <a:gd name="connsiteY61" fmla="*/ 135172 h 391237"/>
                <a:gd name="connsiteX62" fmla="*/ 93523 w 380700"/>
                <a:gd name="connsiteY62" fmla="*/ 189166 h 391237"/>
                <a:gd name="connsiteX63" fmla="*/ 101254 w 380700"/>
                <a:gd name="connsiteY63" fmla="*/ 174638 h 391237"/>
                <a:gd name="connsiteX64" fmla="*/ 36100 w 380700"/>
                <a:gd name="connsiteY64" fmla="*/ 137292 h 391237"/>
                <a:gd name="connsiteX65" fmla="*/ 82362 w 380700"/>
                <a:gd name="connsiteY65" fmla="*/ 141220 h 391237"/>
                <a:gd name="connsiteX66" fmla="*/ 89345 w 380700"/>
                <a:gd name="connsiteY66" fmla="*/ 129186 h 391237"/>
                <a:gd name="connsiteX67" fmla="*/ 62785 w 380700"/>
                <a:gd name="connsiteY67" fmla="*/ 91091 h 391237"/>
                <a:gd name="connsiteX68" fmla="*/ 127690 w 380700"/>
                <a:gd name="connsiteY68" fmla="*/ 128875 h 391237"/>
                <a:gd name="connsiteX69" fmla="*/ 136356 w 380700"/>
                <a:gd name="connsiteY69" fmla="*/ 114908 h 391237"/>
                <a:gd name="connsiteX70" fmla="*/ 233184 w 380700"/>
                <a:gd name="connsiteY70" fmla="*/ 108487 h 391237"/>
                <a:gd name="connsiteX71" fmla="*/ 233184 w 380700"/>
                <a:gd name="connsiteY71" fmla="*/ 499 h 391237"/>
                <a:gd name="connsiteX72" fmla="*/ 216412 w 380700"/>
                <a:gd name="connsiteY72" fmla="*/ 0 h 391237"/>
                <a:gd name="connsiteX73" fmla="*/ 190724 w 380700"/>
                <a:gd name="connsiteY73" fmla="*/ 52685 h 391237"/>
                <a:gd name="connsiteX74" fmla="*/ 164226 w 380700"/>
                <a:gd name="connsiteY74" fmla="*/ 0 h 391237"/>
                <a:gd name="connsiteX75" fmla="*/ 147454 w 380700"/>
                <a:gd name="connsiteY75" fmla="*/ 499 h 391237"/>
                <a:gd name="connsiteX76" fmla="*/ 147454 w 380700"/>
                <a:gd name="connsiteY76" fmla="*/ 108487 h 391237"/>
                <a:gd name="connsiteX77" fmla="*/ 163914 w 380700"/>
                <a:gd name="connsiteY77" fmla="*/ 107925 h 391237"/>
                <a:gd name="connsiteX78" fmla="*/ 163665 w 380700"/>
                <a:gd name="connsiteY78" fmla="*/ 32858 h 391237"/>
                <a:gd name="connsiteX79" fmla="*/ 183367 w 380700"/>
                <a:gd name="connsiteY79" fmla="*/ 74943 h 391237"/>
                <a:gd name="connsiteX80" fmla="*/ 197271 w 380700"/>
                <a:gd name="connsiteY80" fmla="*/ 74943 h 391237"/>
                <a:gd name="connsiteX81" fmla="*/ 216973 w 380700"/>
                <a:gd name="connsiteY81" fmla="*/ 32858 h 391237"/>
                <a:gd name="connsiteX82" fmla="*/ 216724 w 380700"/>
                <a:gd name="connsiteY82" fmla="*/ 107925 h 391237"/>
                <a:gd name="connsiteX83" fmla="*/ 233184 w 380700"/>
                <a:gd name="connsiteY83" fmla="*/ 108487 h 39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80700" h="391237">
                  <a:moveTo>
                    <a:pt x="279384" y="174638"/>
                  </a:moveTo>
                  <a:lnTo>
                    <a:pt x="344538" y="137292"/>
                  </a:lnTo>
                  <a:lnTo>
                    <a:pt x="298275" y="141220"/>
                  </a:lnTo>
                  <a:lnTo>
                    <a:pt x="291355" y="129186"/>
                  </a:lnTo>
                  <a:lnTo>
                    <a:pt x="317915" y="91091"/>
                  </a:lnTo>
                  <a:lnTo>
                    <a:pt x="253010" y="128875"/>
                  </a:lnTo>
                  <a:lnTo>
                    <a:pt x="244344" y="114908"/>
                  </a:lnTo>
                  <a:lnTo>
                    <a:pt x="337867" y="60915"/>
                  </a:lnTo>
                  <a:lnTo>
                    <a:pt x="346720" y="75192"/>
                  </a:lnTo>
                  <a:lnTo>
                    <a:pt x="314299" y="124448"/>
                  </a:lnTo>
                  <a:lnTo>
                    <a:pt x="372782" y="120333"/>
                  </a:lnTo>
                  <a:lnTo>
                    <a:pt x="380700" y="135109"/>
                  </a:lnTo>
                  <a:lnTo>
                    <a:pt x="287177" y="189103"/>
                  </a:lnTo>
                  <a:lnTo>
                    <a:pt x="279446" y="174576"/>
                  </a:lnTo>
                  <a:close/>
                  <a:moveTo>
                    <a:pt x="244344" y="276204"/>
                  </a:moveTo>
                  <a:lnTo>
                    <a:pt x="337867" y="330198"/>
                  </a:lnTo>
                  <a:lnTo>
                    <a:pt x="346720" y="315920"/>
                  </a:lnTo>
                  <a:lnTo>
                    <a:pt x="313925" y="267351"/>
                  </a:lnTo>
                  <a:lnTo>
                    <a:pt x="372782" y="270780"/>
                  </a:lnTo>
                  <a:lnTo>
                    <a:pt x="380700" y="256003"/>
                  </a:lnTo>
                  <a:lnTo>
                    <a:pt x="287177" y="202009"/>
                  </a:lnTo>
                  <a:lnTo>
                    <a:pt x="279384" y="216537"/>
                  </a:lnTo>
                  <a:lnTo>
                    <a:pt x="344538" y="253883"/>
                  </a:lnTo>
                  <a:lnTo>
                    <a:pt x="298213" y="249955"/>
                  </a:lnTo>
                  <a:lnTo>
                    <a:pt x="291292" y="261989"/>
                  </a:lnTo>
                  <a:lnTo>
                    <a:pt x="317853" y="300084"/>
                  </a:lnTo>
                  <a:lnTo>
                    <a:pt x="252948" y="262301"/>
                  </a:lnTo>
                  <a:lnTo>
                    <a:pt x="244282" y="276267"/>
                  </a:lnTo>
                  <a:close/>
                  <a:moveTo>
                    <a:pt x="147517" y="282688"/>
                  </a:moveTo>
                  <a:lnTo>
                    <a:pt x="147517" y="390676"/>
                  </a:lnTo>
                  <a:lnTo>
                    <a:pt x="164288" y="391237"/>
                  </a:lnTo>
                  <a:lnTo>
                    <a:pt x="189976" y="338553"/>
                  </a:lnTo>
                  <a:lnTo>
                    <a:pt x="216474" y="391237"/>
                  </a:lnTo>
                  <a:lnTo>
                    <a:pt x="233246" y="390676"/>
                  </a:lnTo>
                  <a:lnTo>
                    <a:pt x="233246" y="282688"/>
                  </a:lnTo>
                  <a:lnTo>
                    <a:pt x="216786" y="283250"/>
                  </a:lnTo>
                  <a:lnTo>
                    <a:pt x="217035" y="358317"/>
                  </a:lnTo>
                  <a:lnTo>
                    <a:pt x="197333" y="316232"/>
                  </a:lnTo>
                  <a:lnTo>
                    <a:pt x="183429" y="316232"/>
                  </a:lnTo>
                  <a:lnTo>
                    <a:pt x="163727" y="358317"/>
                  </a:lnTo>
                  <a:lnTo>
                    <a:pt x="163977" y="283250"/>
                  </a:lnTo>
                  <a:lnTo>
                    <a:pt x="147517" y="282688"/>
                  </a:lnTo>
                  <a:close/>
                  <a:moveTo>
                    <a:pt x="93523" y="202072"/>
                  </a:moveTo>
                  <a:lnTo>
                    <a:pt x="0" y="256066"/>
                  </a:lnTo>
                  <a:lnTo>
                    <a:pt x="7918" y="270842"/>
                  </a:lnTo>
                  <a:lnTo>
                    <a:pt x="66401" y="266727"/>
                  </a:lnTo>
                  <a:lnTo>
                    <a:pt x="34042" y="315983"/>
                  </a:lnTo>
                  <a:lnTo>
                    <a:pt x="42896" y="330260"/>
                  </a:lnTo>
                  <a:lnTo>
                    <a:pt x="136419" y="276267"/>
                  </a:lnTo>
                  <a:lnTo>
                    <a:pt x="127752" y="262301"/>
                  </a:lnTo>
                  <a:lnTo>
                    <a:pt x="62847" y="300084"/>
                  </a:lnTo>
                  <a:lnTo>
                    <a:pt x="89408" y="261989"/>
                  </a:lnTo>
                  <a:lnTo>
                    <a:pt x="82487" y="249955"/>
                  </a:lnTo>
                  <a:lnTo>
                    <a:pt x="36224" y="253946"/>
                  </a:lnTo>
                  <a:lnTo>
                    <a:pt x="101379" y="216599"/>
                  </a:lnTo>
                  <a:lnTo>
                    <a:pt x="93648" y="202072"/>
                  </a:lnTo>
                  <a:close/>
                  <a:moveTo>
                    <a:pt x="136356" y="114971"/>
                  </a:moveTo>
                  <a:lnTo>
                    <a:pt x="42833" y="60977"/>
                  </a:lnTo>
                  <a:lnTo>
                    <a:pt x="33980" y="75255"/>
                  </a:lnTo>
                  <a:lnTo>
                    <a:pt x="66775" y="123824"/>
                  </a:lnTo>
                  <a:lnTo>
                    <a:pt x="7918" y="120395"/>
                  </a:lnTo>
                  <a:lnTo>
                    <a:pt x="0" y="135172"/>
                  </a:lnTo>
                  <a:lnTo>
                    <a:pt x="93523" y="189166"/>
                  </a:lnTo>
                  <a:lnTo>
                    <a:pt x="101254" y="174638"/>
                  </a:lnTo>
                  <a:lnTo>
                    <a:pt x="36100" y="137292"/>
                  </a:lnTo>
                  <a:lnTo>
                    <a:pt x="82362" y="141220"/>
                  </a:lnTo>
                  <a:lnTo>
                    <a:pt x="89345" y="129186"/>
                  </a:lnTo>
                  <a:lnTo>
                    <a:pt x="62785" y="91091"/>
                  </a:lnTo>
                  <a:lnTo>
                    <a:pt x="127690" y="128875"/>
                  </a:lnTo>
                  <a:lnTo>
                    <a:pt x="136356" y="114908"/>
                  </a:lnTo>
                  <a:close/>
                  <a:moveTo>
                    <a:pt x="233184" y="108487"/>
                  </a:moveTo>
                  <a:lnTo>
                    <a:pt x="233184" y="499"/>
                  </a:lnTo>
                  <a:lnTo>
                    <a:pt x="216412" y="0"/>
                  </a:lnTo>
                  <a:lnTo>
                    <a:pt x="190724" y="52685"/>
                  </a:lnTo>
                  <a:lnTo>
                    <a:pt x="164226" y="0"/>
                  </a:lnTo>
                  <a:lnTo>
                    <a:pt x="147454" y="499"/>
                  </a:lnTo>
                  <a:lnTo>
                    <a:pt x="147454" y="108487"/>
                  </a:lnTo>
                  <a:lnTo>
                    <a:pt x="163914" y="107925"/>
                  </a:lnTo>
                  <a:lnTo>
                    <a:pt x="163665" y="32858"/>
                  </a:lnTo>
                  <a:lnTo>
                    <a:pt x="183367" y="74943"/>
                  </a:lnTo>
                  <a:lnTo>
                    <a:pt x="197271" y="74943"/>
                  </a:lnTo>
                  <a:lnTo>
                    <a:pt x="216973" y="32858"/>
                  </a:lnTo>
                  <a:lnTo>
                    <a:pt x="216724" y="107925"/>
                  </a:lnTo>
                  <a:lnTo>
                    <a:pt x="233184" y="108487"/>
                  </a:lnTo>
                  <a:close/>
                </a:path>
              </a:pathLst>
            </a:custGeom>
            <a:solidFill>
              <a:srgbClr val="30FF2E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845EFD9-B521-AB76-5849-EFF6088C1F25}"/>
                </a:ext>
              </a:extLst>
            </p:cNvPr>
            <p:cNvSpPr/>
            <p:nvPr/>
          </p:nvSpPr>
          <p:spPr>
            <a:xfrm>
              <a:off x="430755" y="436145"/>
              <a:ext cx="648424" cy="644310"/>
            </a:xfrm>
            <a:custGeom>
              <a:avLst/>
              <a:gdLst>
                <a:gd name="connsiteX0" fmla="*/ 511632 w 648424"/>
                <a:gd name="connsiteY0" fmla="*/ 57298 h 644310"/>
                <a:gd name="connsiteX1" fmla="*/ 461379 w 648424"/>
                <a:gd name="connsiteY1" fmla="*/ 152879 h 644310"/>
                <a:gd name="connsiteX2" fmla="*/ 445356 w 648424"/>
                <a:gd name="connsiteY2" fmla="*/ 143901 h 644310"/>
                <a:gd name="connsiteX3" fmla="*/ 466180 w 648424"/>
                <a:gd name="connsiteY3" fmla="*/ 104247 h 644310"/>
                <a:gd name="connsiteX4" fmla="*/ 422786 w 648424"/>
                <a:gd name="connsiteY4" fmla="*/ 81427 h 644310"/>
                <a:gd name="connsiteX5" fmla="*/ 401961 w 648424"/>
                <a:gd name="connsiteY5" fmla="*/ 121081 h 644310"/>
                <a:gd name="connsiteX6" fmla="*/ 385501 w 648424"/>
                <a:gd name="connsiteY6" fmla="*/ 113038 h 644310"/>
                <a:gd name="connsiteX7" fmla="*/ 435754 w 648424"/>
                <a:gd name="connsiteY7" fmla="*/ 17458 h 644310"/>
                <a:gd name="connsiteX8" fmla="*/ 452276 w 648424"/>
                <a:gd name="connsiteY8" fmla="*/ 25501 h 644310"/>
                <a:gd name="connsiteX9" fmla="*/ 431452 w 648424"/>
                <a:gd name="connsiteY9" fmla="*/ 65154 h 644310"/>
                <a:gd name="connsiteX10" fmla="*/ 474847 w 648424"/>
                <a:gd name="connsiteY10" fmla="*/ 87974 h 644310"/>
                <a:gd name="connsiteX11" fmla="*/ 495671 w 648424"/>
                <a:gd name="connsiteY11" fmla="*/ 48320 h 644310"/>
                <a:gd name="connsiteX12" fmla="*/ 511632 w 648424"/>
                <a:gd name="connsiteY12" fmla="*/ 57298 h 644310"/>
                <a:gd name="connsiteX13" fmla="*/ 603160 w 648424"/>
                <a:gd name="connsiteY13" fmla="*/ 159301 h 644310"/>
                <a:gd name="connsiteX14" fmla="*/ 566250 w 648424"/>
                <a:gd name="connsiteY14" fmla="*/ 184739 h 644310"/>
                <a:gd name="connsiteX15" fmla="*/ 538442 w 648424"/>
                <a:gd name="connsiteY15" fmla="*/ 144399 h 644310"/>
                <a:gd name="connsiteX16" fmla="*/ 575352 w 648424"/>
                <a:gd name="connsiteY16" fmla="*/ 118961 h 644310"/>
                <a:gd name="connsiteX17" fmla="*/ 564504 w 648424"/>
                <a:gd name="connsiteY17" fmla="*/ 104184 h 644310"/>
                <a:gd name="connsiteX18" fmla="*/ 475595 w 648424"/>
                <a:gd name="connsiteY18" fmla="*/ 165473 h 644310"/>
                <a:gd name="connsiteX19" fmla="*/ 486443 w 648424"/>
                <a:gd name="connsiteY19" fmla="*/ 180250 h 644310"/>
                <a:gd name="connsiteX20" fmla="*/ 523354 w 648424"/>
                <a:gd name="connsiteY20" fmla="*/ 154812 h 644310"/>
                <a:gd name="connsiteX21" fmla="*/ 551161 w 648424"/>
                <a:gd name="connsiteY21" fmla="*/ 195151 h 644310"/>
                <a:gd name="connsiteX22" fmla="*/ 514251 w 648424"/>
                <a:gd name="connsiteY22" fmla="*/ 220589 h 644310"/>
                <a:gd name="connsiteX23" fmla="*/ 524227 w 648424"/>
                <a:gd name="connsiteY23" fmla="*/ 235989 h 644310"/>
                <a:gd name="connsiteX24" fmla="*/ 613136 w 648424"/>
                <a:gd name="connsiteY24" fmla="*/ 174701 h 644310"/>
                <a:gd name="connsiteX25" fmla="*/ 603160 w 648424"/>
                <a:gd name="connsiteY25" fmla="*/ 159301 h 644310"/>
                <a:gd name="connsiteX26" fmla="*/ 646804 w 648424"/>
                <a:gd name="connsiteY26" fmla="*/ 307566 h 644310"/>
                <a:gd name="connsiteX27" fmla="*/ 602287 w 648424"/>
                <a:gd name="connsiteY27" fmla="*/ 312928 h 644310"/>
                <a:gd name="connsiteX28" fmla="*/ 596426 w 648424"/>
                <a:gd name="connsiteY28" fmla="*/ 264296 h 644310"/>
                <a:gd name="connsiteX29" fmla="*/ 640943 w 648424"/>
                <a:gd name="connsiteY29" fmla="*/ 258934 h 644310"/>
                <a:gd name="connsiteX30" fmla="*/ 638200 w 648424"/>
                <a:gd name="connsiteY30" fmla="*/ 240790 h 644310"/>
                <a:gd name="connsiteX31" fmla="*/ 530960 w 648424"/>
                <a:gd name="connsiteY31" fmla="*/ 253759 h 644310"/>
                <a:gd name="connsiteX32" fmla="*/ 533704 w 648424"/>
                <a:gd name="connsiteY32" fmla="*/ 271902 h 644310"/>
                <a:gd name="connsiteX33" fmla="*/ 578220 w 648424"/>
                <a:gd name="connsiteY33" fmla="*/ 266540 h 644310"/>
                <a:gd name="connsiteX34" fmla="*/ 584081 w 648424"/>
                <a:gd name="connsiteY34" fmla="*/ 315234 h 644310"/>
                <a:gd name="connsiteX35" fmla="*/ 539564 w 648424"/>
                <a:gd name="connsiteY35" fmla="*/ 320596 h 644310"/>
                <a:gd name="connsiteX36" fmla="*/ 541248 w 648424"/>
                <a:gd name="connsiteY36" fmla="*/ 338865 h 644310"/>
                <a:gd name="connsiteX37" fmla="*/ 648425 w 648424"/>
                <a:gd name="connsiteY37" fmla="*/ 325896 h 644310"/>
                <a:gd name="connsiteX38" fmla="*/ 646741 w 648424"/>
                <a:gd name="connsiteY38" fmla="*/ 307628 h 644310"/>
                <a:gd name="connsiteX39" fmla="*/ 616565 w 648424"/>
                <a:gd name="connsiteY39" fmla="*/ 459073 h 644310"/>
                <a:gd name="connsiteX40" fmla="*/ 574667 w 648424"/>
                <a:gd name="connsiteY40" fmla="*/ 443174 h 644310"/>
                <a:gd name="connsiteX41" fmla="*/ 592062 w 648424"/>
                <a:gd name="connsiteY41" fmla="*/ 397348 h 644310"/>
                <a:gd name="connsiteX42" fmla="*/ 633960 w 648424"/>
                <a:gd name="connsiteY42" fmla="*/ 413246 h 644310"/>
                <a:gd name="connsiteX43" fmla="*/ 639946 w 648424"/>
                <a:gd name="connsiteY43" fmla="*/ 395914 h 644310"/>
                <a:gd name="connsiteX44" fmla="*/ 539003 w 648424"/>
                <a:gd name="connsiteY44" fmla="*/ 357569 h 644310"/>
                <a:gd name="connsiteX45" fmla="*/ 533018 w 648424"/>
                <a:gd name="connsiteY45" fmla="*/ 374902 h 644310"/>
                <a:gd name="connsiteX46" fmla="*/ 574916 w 648424"/>
                <a:gd name="connsiteY46" fmla="*/ 390801 h 644310"/>
                <a:gd name="connsiteX47" fmla="*/ 557521 w 648424"/>
                <a:gd name="connsiteY47" fmla="*/ 436627 h 644310"/>
                <a:gd name="connsiteX48" fmla="*/ 515622 w 648424"/>
                <a:gd name="connsiteY48" fmla="*/ 420728 h 644310"/>
                <a:gd name="connsiteX49" fmla="*/ 508639 w 648424"/>
                <a:gd name="connsiteY49" fmla="*/ 437687 h 644310"/>
                <a:gd name="connsiteX50" fmla="*/ 609582 w 648424"/>
                <a:gd name="connsiteY50" fmla="*/ 476031 h 644310"/>
                <a:gd name="connsiteX51" fmla="*/ 616565 w 648424"/>
                <a:gd name="connsiteY51" fmla="*/ 459073 h 644310"/>
                <a:gd name="connsiteX52" fmla="*/ 519363 w 648424"/>
                <a:gd name="connsiteY52" fmla="*/ 579218 h 644310"/>
                <a:gd name="connsiteX53" fmla="*/ 489686 w 648424"/>
                <a:gd name="connsiteY53" fmla="*/ 545675 h 644310"/>
                <a:gd name="connsiteX54" fmla="*/ 526409 w 648424"/>
                <a:gd name="connsiteY54" fmla="*/ 513191 h 644310"/>
                <a:gd name="connsiteX55" fmla="*/ 556087 w 648424"/>
                <a:gd name="connsiteY55" fmla="*/ 546735 h 644310"/>
                <a:gd name="connsiteX56" fmla="*/ 569492 w 648424"/>
                <a:gd name="connsiteY56" fmla="*/ 534203 h 644310"/>
                <a:gd name="connsiteX57" fmla="*/ 497916 w 648424"/>
                <a:gd name="connsiteY57" fmla="*/ 453337 h 644310"/>
                <a:gd name="connsiteX58" fmla="*/ 484511 w 648424"/>
                <a:gd name="connsiteY58" fmla="*/ 465931 h 644310"/>
                <a:gd name="connsiteX59" fmla="*/ 514189 w 648424"/>
                <a:gd name="connsiteY59" fmla="*/ 499475 h 644310"/>
                <a:gd name="connsiteX60" fmla="*/ 477528 w 648424"/>
                <a:gd name="connsiteY60" fmla="*/ 531958 h 644310"/>
                <a:gd name="connsiteX61" fmla="*/ 447787 w 648424"/>
                <a:gd name="connsiteY61" fmla="*/ 498415 h 644310"/>
                <a:gd name="connsiteX62" fmla="*/ 433697 w 648424"/>
                <a:gd name="connsiteY62" fmla="*/ 510198 h 644310"/>
                <a:gd name="connsiteX63" fmla="*/ 505273 w 648424"/>
                <a:gd name="connsiteY63" fmla="*/ 591065 h 644310"/>
                <a:gd name="connsiteX64" fmla="*/ 519363 w 648424"/>
                <a:gd name="connsiteY64" fmla="*/ 579281 h 644310"/>
                <a:gd name="connsiteX65" fmla="*/ 377458 w 648424"/>
                <a:gd name="connsiteY65" fmla="*/ 640445 h 644310"/>
                <a:gd name="connsiteX66" fmla="*/ 366734 w 648424"/>
                <a:gd name="connsiteY66" fmla="*/ 596925 h 644310"/>
                <a:gd name="connsiteX67" fmla="*/ 414306 w 648424"/>
                <a:gd name="connsiteY67" fmla="*/ 585204 h 644310"/>
                <a:gd name="connsiteX68" fmla="*/ 425030 w 648424"/>
                <a:gd name="connsiteY68" fmla="*/ 628723 h 644310"/>
                <a:gd name="connsiteX69" fmla="*/ 442737 w 648424"/>
                <a:gd name="connsiteY69" fmla="*/ 623798 h 644310"/>
                <a:gd name="connsiteX70" fmla="*/ 416925 w 648424"/>
                <a:gd name="connsiteY70" fmla="*/ 518927 h 644310"/>
                <a:gd name="connsiteX71" fmla="*/ 399218 w 648424"/>
                <a:gd name="connsiteY71" fmla="*/ 523853 h 644310"/>
                <a:gd name="connsiteX72" fmla="*/ 409942 w 648424"/>
                <a:gd name="connsiteY72" fmla="*/ 567372 h 644310"/>
                <a:gd name="connsiteX73" fmla="*/ 362370 w 648424"/>
                <a:gd name="connsiteY73" fmla="*/ 579094 h 644310"/>
                <a:gd name="connsiteX74" fmla="*/ 351646 w 648424"/>
                <a:gd name="connsiteY74" fmla="*/ 535574 h 644310"/>
                <a:gd name="connsiteX75" fmla="*/ 333689 w 648424"/>
                <a:gd name="connsiteY75" fmla="*/ 539440 h 644310"/>
                <a:gd name="connsiteX76" fmla="*/ 359502 w 648424"/>
                <a:gd name="connsiteY76" fmla="*/ 644310 h 644310"/>
                <a:gd name="connsiteX77" fmla="*/ 377458 w 648424"/>
                <a:gd name="connsiteY77" fmla="*/ 640445 h 644310"/>
                <a:gd name="connsiteX78" fmla="*/ 223395 w 648424"/>
                <a:gd name="connsiteY78" fmla="*/ 628661 h 644310"/>
                <a:gd name="connsiteX79" fmla="*/ 234119 w 648424"/>
                <a:gd name="connsiteY79" fmla="*/ 585141 h 644310"/>
                <a:gd name="connsiteX80" fmla="*/ 281691 w 648424"/>
                <a:gd name="connsiteY80" fmla="*/ 596863 h 644310"/>
                <a:gd name="connsiteX81" fmla="*/ 270967 w 648424"/>
                <a:gd name="connsiteY81" fmla="*/ 640382 h 644310"/>
                <a:gd name="connsiteX82" fmla="*/ 288923 w 648424"/>
                <a:gd name="connsiteY82" fmla="*/ 644248 h 644310"/>
                <a:gd name="connsiteX83" fmla="*/ 314798 w 648424"/>
                <a:gd name="connsiteY83" fmla="*/ 539440 h 644310"/>
                <a:gd name="connsiteX84" fmla="*/ 296841 w 648424"/>
                <a:gd name="connsiteY84" fmla="*/ 535574 h 644310"/>
                <a:gd name="connsiteX85" fmla="*/ 286118 w 648424"/>
                <a:gd name="connsiteY85" fmla="*/ 579094 h 644310"/>
                <a:gd name="connsiteX86" fmla="*/ 238546 w 648424"/>
                <a:gd name="connsiteY86" fmla="*/ 567372 h 644310"/>
                <a:gd name="connsiteX87" fmla="*/ 249270 w 648424"/>
                <a:gd name="connsiteY87" fmla="*/ 523853 h 644310"/>
                <a:gd name="connsiteX88" fmla="*/ 231563 w 648424"/>
                <a:gd name="connsiteY88" fmla="*/ 518927 h 644310"/>
                <a:gd name="connsiteX89" fmla="*/ 205688 w 648424"/>
                <a:gd name="connsiteY89" fmla="*/ 623735 h 644310"/>
                <a:gd name="connsiteX90" fmla="*/ 223395 w 648424"/>
                <a:gd name="connsiteY90" fmla="*/ 628661 h 644310"/>
                <a:gd name="connsiteX91" fmla="*/ 92401 w 648424"/>
                <a:gd name="connsiteY91" fmla="*/ 546672 h 644310"/>
                <a:gd name="connsiteX92" fmla="*/ 122141 w 648424"/>
                <a:gd name="connsiteY92" fmla="*/ 513129 h 644310"/>
                <a:gd name="connsiteX93" fmla="*/ 158802 w 648424"/>
                <a:gd name="connsiteY93" fmla="*/ 545612 h 644310"/>
                <a:gd name="connsiteX94" fmla="*/ 129061 w 648424"/>
                <a:gd name="connsiteY94" fmla="*/ 579156 h 644310"/>
                <a:gd name="connsiteX95" fmla="*/ 143152 w 648424"/>
                <a:gd name="connsiteY95" fmla="*/ 590940 h 644310"/>
                <a:gd name="connsiteX96" fmla="*/ 214791 w 648424"/>
                <a:gd name="connsiteY96" fmla="*/ 510136 h 644310"/>
                <a:gd name="connsiteX97" fmla="*/ 200700 w 648424"/>
                <a:gd name="connsiteY97" fmla="*/ 498352 h 644310"/>
                <a:gd name="connsiteX98" fmla="*/ 170960 w 648424"/>
                <a:gd name="connsiteY98" fmla="*/ 531896 h 644310"/>
                <a:gd name="connsiteX99" fmla="*/ 134299 w 648424"/>
                <a:gd name="connsiteY99" fmla="*/ 499412 h 644310"/>
                <a:gd name="connsiteX100" fmla="*/ 164039 w 648424"/>
                <a:gd name="connsiteY100" fmla="*/ 465869 h 644310"/>
                <a:gd name="connsiteX101" fmla="*/ 150634 w 648424"/>
                <a:gd name="connsiteY101" fmla="*/ 453274 h 644310"/>
                <a:gd name="connsiteX102" fmla="*/ 78996 w 648424"/>
                <a:gd name="connsiteY102" fmla="*/ 534078 h 644310"/>
                <a:gd name="connsiteX103" fmla="*/ 92401 w 648424"/>
                <a:gd name="connsiteY103" fmla="*/ 546672 h 644310"/>
                <a:gd name="connsiteX104" fmla="*/ 14527 w 648424"/>
                <a:gd name="connsiteY104" fmla="*/ 413184 h 644310"/>
                <a:gd name="connsiteX105" fmla="*/ 56425 w 648424"/>
                <a:gd name="connsiteY105" fmla="*/ 397285 h 644310"/>
                <a:gd name="connsiteX106" fmla="*/ 73821 w 648424"/>
                <a:gd name="connsiteY106" fmla="*/ 443111 h 644310"/>
                <a:gd name="connsiteX107" fmla="*/ 31922 w 648424"/>
                <a:gd name="connsiteY107" fmla="*/ 459010 h 644310"/>
                <a:gd name="connsiteX108" fmla="*/ 38905 w 648424"/>
                <a:gd name="connsiteY108" fmla="*/ 475969 h 644310"/>
                <a:gd name="connsiteX109" fmla="*/ 139910 w 648424"/>
                <a:gd name="connsiteY109" fmla="*/ 437687 h 644310"/>
                <a:gd name="connsiteX110" fmla="*/ 132927 w 648424"/>
                <a:gd name="connsiteY110" fmla="*/ 420728 h 644310"/>
                <a:gd name="connsiteX111" fmla="*/ 91029 w 648424"/>
                <a:gd name="connsiteY111" fmla="*/ 436627 h 644310"/>
                <a:gd name="connsiteX112" fmla="*/ 73634 w 648424"/>
                <a:gd name="connsiteY112" fmla="*/ 390801 h 644310"/>
                <a:gd name="connsiteX113" fmla="*/ 115532 w 648424"/>
                <a:gd name="connsiteY113" fmla="*/ 374902 h 644310"/>
                <a:gd name="connsiteX114" fmla="*/ 109546 w 648424"/>
                <a:gd name="connsiteY114" fmla="*/ 357569 h 644310"/>
                <a:gd name="connsiteX115" fmla="*/ 8604 w 648424"/>
                <a:gd name="connsiteY115" fmla="*/ 395851 h 644310"/>
                <a:gd name="connsiteX116" fmla="*/ 14590 w 648424"/>
                <a:gd name="connsiteY116" fmla="*/ 413184 h 644310"/>
                <a:gd name="connsiteX117" fmla="*/ 7607 w 648424"/>
                <a:gd name="connsiteY117" fmla="*/ 258809 h 644310"/>
                <a:gd name="connsiteX118" fmla="*/ 52123 w 648424"/>
                <a:gd name="connsiteY118" fmla="*/ 264233 h 644310"/>
                <a:gd name="connsiteX119" fmla="*/ 46200 w 648424"/>
                <a:gd name="connsiteY119" fmla="*/ 312865 h 644310"/>
                <a:gd name="connsiteX120" fmla="*/ 1683 w 648424"/>
                <a:gd name="connsiteY120" fmla="*/ 307441 h 644310"/>
                <a:gd name="connsiteX121" fmla="*/ 0 w 648424"/>
                <a:gd name="connsiteY121" fmla="*/ 325709 h 644310"/>
                <a:gd name="connsiteX122" fmla="*/ 107177 w 648424"/>
                <a:gd name="connsiteY122" fmla="*/ 338740 h 644310"/>
                <a:gd name="connsiteX123" fmla="*/ 108861 w 648424"/>
                <a:gd name="connsiteY123" fmla="*/ 320472 h 644310"/>
                <a:gd name="connsiteX124" fmla="*/ 64344 w 648424"/>
                <a:gd name="connsiteY124" fmla="*/ 315047 h 644310"/>
                <a:gd name="connsiteX125" fmla="*/ 70267 w 648424"/>
                <a:gd name="connsiteY125" fmla="*/ 266416 h 644310"/>
                <a:gd name="connsiteX126" fmla="*/ 114721 w 648424"/>
                <a:gd name="connsiteY126" fmla="*/ 271840 h 644310"/>
                <a:gd name="connsiteX127" fmla="*/ 117465 w 648424"/>
                <a:gd name="connsiteY127" fmla="*/ 253696 h 644310"/>
                <a:gd name="connsiteX128" fmla="*/ 10288 w 648424"/>
                <a:gd name="connsiteY128" fmla="*/ 240666 h 644310"/>
                <a:gd name="connsiteX129" fmla="*/ 7544 w 648424"/>
                <a:gd name="connsiteY129" fmla="*/ 258809 h 644310"/>
                <a:gd name="connsiteX130" fmla="*/ 73197 w 648424"/>
                <a:gd name="connsiteY130" fmla="*/ 118899 h 644310"/>
                <a:gd name="connsiteX131" fmla="*/ 110108 w 648424"/>
                <a:gd name="connsiteY131" fmla="*/ 144337 h 644310"/>
                <a:gd name="connsiteX132" fmla="*/ 82238 w 648424"/>
                <a:gd name="connsiteY132" fmla="*/ 184676 h 644310"/>
                <a:gd name="connsiteX133" fmla="*/ 45327 w 648424"/>
                <a:gd name="connsiteY133" fmla="*/ 159238 h 644310"/>
                <a:gd name="connsiteX134" fmla="*/ 35352 w 648424"/>
                <a:gd name="connsiteY134" fmla="*/ 174638 h 644310"/>
                <a:gd name="connsiteX135" fmla="*/ 124198 w 648424"/>
                <a:gd name="connsiteY135" fmla="*/ 235989 h 644310"/>
                <a:gd name="connsiteX136" fmla="*/ 134174 w 648424"/>
                <a:gd name="connsiteY136" fmla="*/ 220589 h 644310"/>
                <a:gd name="connsiteX137" fmla="*/ 97264 w 648424"/>
                <a:gd name="connsiteY137" fmla="*/ 195151 h 644310"/>
                <a:gd name="connsiteX138" fmla="*/ 125134 w 648424"/>
                <a:gd name="connsiteY138" fmla="*/ 154812 h 644310"/>
                <a:gd name="connsiteX139" fmla="*/ 162044 w 648424"/>
                <a:gd name="connsiteY139" fmla="*/ 180250 h 644310"/>
                <a:gd name="connsiteX140" fmla="*/ 172893 w 648424"/>
                <a:gd name="connsiteY140" fmla="*/ 165473 h 644310"/>
                <a:gd name="connsiteX141" fmla="*/ 84046 w 648424"/>
                <a:gd name="connsiteY141" fmla="*/ 104122 h 644310"/>
                <a:gd name="connsiteX142" fmla="*/ 73197 w 648424"/>
                <a:gd name="connsiteY142" fmla="*/ 118899 h 644310"/>
                <a:gd name="connsiteX143" fmla="*/ 196273 w 648424"/>
                <a:gd name="connsiteY143" fmla="*/ 25501 h 644310"/>
                <a:gd name="connsiteX144" fmla="*/ 217098 w 648424"/>
                <a:gd name="connsiteY144" fmla="*/ 65154 h 644310"/>
                <a:gd name="connsiteX145" fmla="*/ 173703 w 648424"/>
                <a:gd name="connsiteY145" fmla="*/ 87911 h 644310"/>
                <a:gd name="connsiteX146" fmla="*/ 152879 w 648424"/>
                <a:gd name="connsiteY146" fmla="*/ 48195 h 644310"/>
                <a:gd name="connsiteX147" fmla="*/ 136917 w 648424"/>
                <a:gd name="connsiteY147" fmla="*/ 57174 h 644310"/>
                <a:gd name="connsiteX148" fmla="*/ 187108 w 648424"/>
                <a:gd name="connsiteY148" fmla="*/ 152816 h 644310"/>
                <a:gd name="connsiteX149" fmla="*/ 203132 w 648424"/>
                <a:gd name="connsiteY149" fmla="*/ 143838 h 644310"/>
                <a:gd name="connsiteX150" fmla="*/ 182307 w 648424"/>
                <a:gd name="connsiteY150" fmla="*/ 104184 h 644310"/>
                <a:gd name="connsiteX151" fmla="*/ 225702 w 648424"/>
                <a:gd name="connsiteY151" fmla="*/ 81427 h 644310"/>
                <a:gd name="connsiteX152" fmla="*/ 246526 w 648424"/>
                <a:gd name="connsiteY152" fmla="*/ 121081 h 644310"/>
                <a:gd name="connsiteX153" fmla="*/ 263049 w 648424"/>
                <a:gd name="connsiteY153" fmla="*/ 113038 h 644310"/>
                <a:gd name="connsiteX154" fmla="*/ 212858 w 648424"/>
                <a:gd name="connsiteY154" fmla="*/ 17395 h 644310"/>
                <a:gd name="connsiteX155" fmla="*/ 196336 w 648424"/>
                <a:gd name="connsiteY155" fmla="*/ 25438 h 644310"/>
                <a:gd name="connsiteX156" fmla="*/ 348653 w 648424"/>
                <a:gd name="connsiteY156" fmla="*/ 0 h 644310"/>
                <a:gd name="connsiteX157" fmla="*/ 348653 w 648424"/>
                <a:gd name="connsiteY157" fmla="*/ 44829 h 644310"/>
                <a:gd name="connsiteX158" fmla="*/ 299647 w 648424"/>
                <a:gd name="connsiteY158" fmla="*/ 44829 h 644310"/>
                <a:gd name="connsiteX159" fmla="*/ 299647 w 648424"/>
                <a:gd name="connsiteY159" fmla="*/ 0 h 644310"/>
                <a:gd name="connsiteX160" fmla="*/ 281317 w 648424"/>
                <a:gd name="connsiteY160" fmla="*/ 561 h 644310"/>
                <a:gd name="connsiteX161" fmla="*/ 281317 w 648424"/>
                <a:gd name="connsiteY161" fmla="*/ 108549 h 644310"/>
                <a:gd name="connsiteX162" fmla="*/ 299647 w 648424"/>
                <a:gd name="connsiteY162" fmla="*/ 107988 h 644310"/>
                <a:gd name="connsiteX163" fmla="*/ 299647 w 648424"/>
                <a:gd name="connsiteY163" fmla="*/ 63159 h 644310"/>
                <a:gd name="connsiteX164" fmla="*/ 348653 w 648424"/>
                <a:gd name="connsiteY164" fmla="*/ 63159 h 644310"/>
                <a:gd name="connsiteX165" fmla="*/ 348653 w 648424"/>
                <a:gd name="connsiteY165" fmla="*/ 107988 h 644310"/>
                <a:gd name="connsiteX166" fmla="*/ 366984 w 648424"/>
                <a:gd name="connsiteY166" fmla="*/ 108549 h 644310"/>
                <a:gd name="connsiteX167" fmla="*/ 366984 w 648424"/>
                <a:gd name="connsiteY167" fmla="*/ 561 h 644310"/>
                <a:gd name="connsiteX168" fmla="*/ 348653 w 648424"/>
                <a:gd name="connsiteY168" fmla="*/ 0 h 64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48424" h="644310">
                  <a:moveTo>
                    <a:pt x="511632" y="57298"/>
                  </a:moveTo>
                  <a:lnTo>
                    <a:pt x="461379" y="152879"/>
                  </a:lnTo>
                  <a:lnTo>
                    <a:pt x="445356" y="143901"/>
                  </a:lnTo>
                  <a:lnTo>
                    <a:pt x="466180" y="104247"/>
                  </a:lnTo>
                  <a:lnTo>
                    <a:pt x="422786" y="81427"/>
                  </a:lnTo>
                  <a:lnTo>
                    <a:pt x="401961" y="121081"/>
                  </a:lnTo>
                  <a:lnTo>
                    <a:pt x="385501" y="113038"/>
                  </a:lnTo>
                  <a:lnTo>
                    <a:pt x="435754" y="17458"/>
                  </a:lnTo>
                  <a:lnTo>
                    <a:pt x="452276" y="25501"/>
                  </a:lnTo>
                  <a:lnTo>
                    <a:pt x="431452" y="65154"/>
                  </a:lnTo>
                  <a:lnTo>
                    <a:pt x="474847" y="87974"/>
                  </a:lnTo>
                  <a:lnTo>
                    <a:pt x="495671" y="48320"/>
                  </a:lnTo>
                  <a:lnTo>
                    <a:pt x="511632" y="57298"/>
                  </a:lnTo>
                  <a:close/>
                  <a:moveTo>
                    <a:pt x="603160" y="159301"/>
                  </a:moveTo>
                  <a:lnTo>
                    <a:pt x="566250" y="184739"/>
                  </a:lnTo>
                  <a:lnTo>
                    <a:pt x="538442" y="144399"/>
                  </a:lnTo>
                  <a:lnTo>
                    <a:pt x="575352" y="118961"/>
                  </a:lnTo>
                  <a:lnTo>
                    <a:pt x="564504" y="104184"/>
                  </a:lnTo>
                  <a:lnTo>
                    <a:pt x="475595" y="165473"/>
                  </a:lnTo>
                  <a:lnTo>
                    <a:pt x="486443" y="180250"/>
                  </a:lnTo>
                  <a:lnTo>
                    <a:pt x="523354" y="154812"/>
                  </a:lnTo>
                  <a:lnTo>
                    <a:pt x="551161" y="195151"/>
                  </a:lnTo>
                  <a:lnTo>
                    <a:pt x="514251" y="220589"/>
                  </a:lnTo>
                  <a:lnTo>
                    <a:pt x="524227" y="235989"/>
                  </a:lnTo>
                  <a:lnTo>
                    <a:pt x="613136" y="174701"/>
                  </a:lnTo>
                  <a:lnTo>
                    <a:pt x="603160" y="159301"/>
                  </a:lnTo>
                  <a:close/>
                  <a:moveTo>
                    <a:pt x="646804" y="307566"/>
                  </a:moveTo>
                  <a:lnTo>
                    <a:pt x="602287" y="312928"/>
                  </a:lnTo>
                  <a:lnTo>
                    <a:pt x="596426" y="264296"/>
                  </a:lnTo>
                  <a:lnTo>
                    <a:pt x="640943" y="258934"/>
                  </a:lnTo>
                  <a:lnTo>
                    <a:pt x="638200" y="240790"/>
                  </a:lnTo>
                  <a:lnTo>
                    <a:pt x="530960" y="253759"/>
                  </a:lnTo>
                  <a:lnTo>
                    <a:pt x="533704" y="271902"/>
                  </a:lnTo>
                  <a:lnTo>
                    <a:pt x="578220" y="266540"/>
                  </a:lnTo>
                  <a:lnTo>
                    <a:pt x="584081" y="315234"/>
                  </a:lnTo>
                  <a:lnTo>
                    <a:pt x="539564" y="320596"/>
                  </a:lnTo>
                  <a:lnTo>
                    <a:pt x="541248" y="338865"/>
                  </a:lnTo>
                  <a:lnTo>
                    <a:pt x="648425" y="325896"/>
                  </a:lnTo>
                  <a:lnTo>
                    <a:pt x="646741" y="307628"/>
                  </a:lnTo>
                  <a:close/>
                  <a:moveTo>
                    <a:pt x="616565" y="459073"/>
                  </a:moveTo>
                  <a:lnTo>
                    <a:pt x="574667" y="443174"/>
                  </a:lnTo>
                  <a:lnTo>
                    <a:pt x="592062" y="397348"/>
                  </a:lnTo>
                  <a:lnTo>
                    <a:pt x="633960" y="413246"/>
                  </a:lnTo>
                  <a:lnTo>
                    <a:pt x="639946" y="395914"/>
                  </a:lnTo>
                  <a:lnTo>
                    <a:pt x="539003" y="357569"/>
                  </a:lnTo>
                  <a:lnTo>
                    <a:pt x="533018" y="374902"/>
                  </a:lnTo>
                  <a:lnTo>
                    <a:pt x="574916" y="390801"/>
                  </a:lnTo>
                  <a:lnTo>
                    <a:pt x="557521" y="436627"/>
                  </a:lnTo>
                  <a:lnTo>
                    <a:pt x="515622" y="420728"/>
                  </a:lnTo>
                  <a:lnTo>
                    <a:pt x="508639" y="437687"/>
                  </a:lnTo>
                  <a:lnTo>
                    <a:pt x="609582" y="476031"/>
                  </a:lnTo>
                  <a:lnTo>
                    <a:pt x="616565" y="459073"/>
                  </a:lnTo>
                  <a:close/>
                  <a:moveTo>
                    <a:pt x="519363" y="579218"/>
                  </a:moveTo>
                  <a:lnTo>
                    <a:pt x="489686" y="545675"/>
                  </a:lnTo>
                  <a:lnTo>
                    <a:pt x="526409" y="513191"/>
                  </a:lnTo>
                  <a:lnTo>
                    <a:pt x="556087" y="546735"/>
                  </a:lnTo>
                  <a:lnTo>
                    <a:pt x="569492" y="534203"/>
                  </a:lnTo>
                  <a:lnTo>
                    <a:pt x="497916" y="453337"/>
                  </a:lnTo>
                  <a:lnTo>
                    <a:pt x="484511" y="465931"/>
                  </a:lnTo>
                  <a:lnTo>
                    <a:pt x="514189" y="499475"/>
                  </a:lnTo>
                  <a:lnTo>
                    <a:pt x="477528" y="531958"/>
                  </a:lnTo>
                  <a:lnTo>
                    <a:pt x="447787" y="498415"/>
                  </a:lnTo>
                  <a:lnTo>
                    <a:pt x="433697" y="510198"/>
                  </a:lnTo>
                  <a:lnTo>
                    <a:pt x="505273" y="591065"/>
                  </a:lnTo>
                  <a:lnTo>
                    <a:pt x="519363" y="579281"/>
                  </a:lnTo>
                  <a:close/>
                  <a:moveTo>
                    <a:pt x="377458" y="640445"/>
                  </a:moveTo>
                  <a:lnTo>
                    <a:pt x="366734" y="596925"/>
                  </a:lnTo>
                  <a:lnTo>
                    <a:pt x="414306" y="585204"/>
                  </a:lnTo>
                  <a:lnTo>
                    <a:pt x="425030" y="628723"/>
                  </a:lnTo>
                  <a:lnTo>
                    <a:pt x="442737" y="623798"/>
                  </a:lnTo>
                  <a:lnTo>
                    <a:pt x="416925" y="518927"/>
                  </a:lnTo>
                  <a:lnTo>
                    <a:pt x="399218" y="523853"/>
                  </a:lnTo>
                  <a:lnTo>
                    <a:pt x="409942" y="567372"/>
                  </a:lnTo>
                  <a:lnTo>
                    <a:pt x="362370" y="579094"/>
                  </a:lnTo>
                  <a:lnTo>
                    <a:pt x="351646" y="535574"/>
                  </a:lnTo>
                  <a:lnTo>
                    <a:pt x="333689" y="539440"/>
                  </a:lnTo>
                  <a:lnTo>
                    <a:pt x="359502" y="644310"/>
                  </a:lnTo>
                  <a:lnTo>
                    <a:pt x="377458" y="640445"/>
                  </a:lnTo>
                  <a:close/>
                  <a:moveTo>
                    <a:pt x="223395" y="628661"/>
                  </a:moveTo>
                  <a:lnTo>
                    <a:pt x="234119" y="585141"/>
                  </a:lnTo>
                  <a:lnTo>
                    <a:pt x="281691" y="596863"/>
                  </a:lnTo>
                  <a:lnTo>
                    <a:pt x="270967" y="640382"/>
                  </a:lnTo>
                  <a:lnTo>
                    <a:pt x="288923" y="644248"/>
                  </a:lnTo>
                  <a:lnTo>
                    <a:pt x="314798" y="539440"/>
                  </a:lnTo>
                  <a:lnTo>
                    <a:pt x="296841" y="535574"/>
                  </a:lnTo>
                  <a:lnTo>
                    <a:pt x="286118" y="579094"/>
                  </a:lnTo>
                  <a:lnTo>
                    <a:pt x="238546" y="567372"/>
                  </a:lnTo>
                  <a:lnTo>
                    <a:pt x="249270" y="523853"/>
                  </a:lnTo>
                  <a:lnTo>
                    <a:pt x="231563" y="518927"/>
                  </a:lnTo>
                  <a:lnTo>
                    <a:pt x="205688" y="623735"/>
                  </a:lnTo>
                  <a:lnTo>
                    <a:pt x="223395" y="628661"/>
                  </a:lnTo>
                  <a:close/>
                  <a:moveTo>
                    <a:pt x="92401" y="546672"/>
                  </a:moveTo>
                  <a:lnTo>
                    <a:pt x="122141" y="513129"/>
                  </a:lnTo>
                  <a:lnTo>
                    <a:pt x="158802" y="545612"/>
                  </a:lnTo>
                  <a:lnTo>
                    <a:pt x="129061" y="579156"/>
                  </a:lnTo>
                  <a:lnTo>
                    <a:pt x="143152" y="590940"/>
                  </a:lnTo>
                  <a:lnTo>
                    <a:pt x="214791" y="510136"/>
                  </a:lnTo>
                  <a:lnTo>
                    <a:pt x="200700" y="498352"/>
                  </a:lnTo>
                  <a:lnTo>
                    <a:pt x="170960" y="531896"/>
                  </a:lnTo>
                  <a:lnTo>
                    <a:pt x="134299" y="499412"/>
                  </a:lnTo>
                  <a:lnTo>
                    <a:pt x="164039" y="465869"/>
                  </a:lnTo>
                  <a:lnTo>
                    <a:pt x="150634" y="453274"/>
                  </a:lnTo>
                  <a:lnTo>
                    <a:pt x="78996" y="534078"/>
                  </a:lnTo>
                  <a:lnTo>
                    <a:pt x="92401" y="546672"/>
                  </a:lnTo>
                  <a:close/>
                  <a:moveTo>
                    <a:pt x="14527" y="413184"/>
                  </a:moveTo>
                  <a:lnTo>
                    <a:pt x="56425" y="397285"/>
                  </a:lnTo>
                  <a:lnTo>
                    <a:pt x="73821" y="443111"/>
                  </a:lnTo>
                  <a:lnTo>
                    <a:pt x="31922" y="459010"/>
                  </a:lnTo>
                  <a:lnTo>
                    <a:pt x="38905" y="475969"/>
                  </a:lnTo>
                  <a:lnTo>
                    <a:pt x="139910" y="437687"/>
                  </a:lnTo>
                  <a:lnTo>
                    <a:pt x="132927" y="420728"/>
                  </a:lnTo>
                  <a:lnTo>
                    <a:pt x="91029" y="436627"/>
                  </a:lnTo>
                  <a:lnTo>
                    <a:pt x="73634" y="390801"/>
                  </a:lnTo>
                  <a:lnTo>
                    <a:pt x="115532" y="374902"/>
                  </a:lnTo>
                  <a:lnTo>
                    <a:pt x="109546" y="357569"/>
                  </a:lnTo>
                  <a:lnTo>
                    <a:pt x="8604" y="395851"/>
                  </a:lnTo>
                  <a:lnTo>
                    <a:pt x="14590" y="413184"/>
                  </a:lnTo>
                  <a:close/>
                  <a:moveTo>
                    <a:pt x="7607" y="258809"/>
                  </a:moveTo>
                  <a:lnTo>
                    <a:pt x="52123" y="264233"/>
                  </a:lnTo>
                  <a:lnTo>
                    <a:pt x="46200" y="312865"/>
                  </a:lnTo>
                  <a:lnTo>
                    <a:pt x="1683" y="307441"/>
                  </a:lnTo>
                  <a:lnTo>
                    <a:pt x="0" y="325709"/>
                  </a:lnTo>
                  <a:lnTo>
                    <a:pt x="107177" y="338740"/>
                  </a:lnTo>
                  <a:lnTo>
                    <a:pt x="108861" y="320472"/>
                  </a:lnTo>
                  <a:lnTo>
                    <a:pt x="64344" y="315047"/>
                  </a:lnTo>
                  <a:lnTo>
                    <a:pt x="70267" y="266416"/>
                  </a:lnTo>
                  <a:lnTo>
                    <a:pt x="114721" y="271840"/>
                  </a:lnTo>
                  <a:lnTo>
                    <a:pt x="117465" y="253696"/>
                  </a:lnTo>
                  <a:lnTo>
                    <a:pt x="10288" y="240666"/>
                  </a:lnTo>
                  <a:lnTo>
                    <a:pt x="7544" y="258809"/>
                  </a:lnTo>
                  <a:close/>
                  <a:moveTo>
                    <a:pt x="73197" y="118899"/>
                  </a:moveTo>
                  <a:lnTo>
                    <a:pt x="110108" y="144337"/>
                  </a:lnTo>
                  <a:lnTo>
                    <a:pt x="82238" y="184676"/>
                  </a:lnTo>
                  <a:lnTo>
                    <a:pt x="45327" y="159238"/>
                  </a:lnTo>
                  <a:lnTo>
                    <a:pt x="35352" y="174638"/>
                  </a:lnTo>
                  <a:lnTo>
                    <a:pt x="124198" y="235989"/>
                  </a:lnTo>
                  <a:lnTo>
                    <a:pt x="134174" y="220589"/>
                  </a:lnTo>
                  <a:lnTo>
                    <a:pt x="97264" y="195151"/>
                  </a:lnTo>
                  <a:lnTo>
                    <a:pt x="125134" y="154812"/>
                  </a:lnTo>
                  <a:lnTo>
                    <a:pt x="162044" y="180250"/>
                  </a:lnTo>
                  <a:lnTo>
                    <a:pt x="172893" y="165473"/>
                  </a:lnTo>
                  <a:lnTo>
                    <a:pt x="84046" y="104122"/>
                  </a:lnTo>
                  <a:lnTo>
                    <a:pt x="73197" y="118899"/>
                  </a:lnTo>
                  <a:close/>
                  <a:moveTo>
                    <a:pt x="196273" y="25501"/>
                  </a:moveTo>
                  <a:lnTo>
                    <a:pt x="217098" y="65154"/>
                  </a:lnTo>
                  <a:lnTo>
                    <a:pt x="173703" y="87911"/>
                  </a:lnTo>
                  <a:lnTo>
                    <a:pt x="152879" y="48195"/>
                  </a:lnTo>
                  <a:lnTo>
                    <a:pt x="136917" y="57174"/>
                  </a:lnTo>
                  <a:lnTo>
                    <a:pt x="187108" y="152816"/>
                  </a:lnTo>
                  <a:lnTo>
                    <a:pt x="203132" y="143838"/>
                  </a:lnTo>
                  <a:lnTo>
                    <a:pt x="182307" y="104184"/>
                  </a:lnTo>
                  <a:lnTo>
                    <a:pt x="225702" y="81427"/>
                  </a:lnTo>
                  <a:lnTo>
                    <a:pt x="246526" y="121081"/>
                  </a:lnTo>
                  <a:lnTo>
                    <a:pt x="263049" y="113038"/>
                  </a:lnTo>
                  <a:lnTo>
                    <a:pt x="212858" y="17395"/>
                  </a:lnTo>
                  <a:lnTo>
                    <a:pt x="196336" y="25438"/>
                  </a:lnTo>
                  <a:close/>
                  <a:moveTo>
                    <a:pt x="348653" y="0"/>
                  </a:moveTo>
                  <a:lnTo>
                    <a:pt x="348653" y="44829"/>
                  </a:lnTo>
                  <a:lnTo>
                    <a:pt x="299647" y="44829"/>
                  </a:lnTo>
                  <a:lnTo>
                    <a:pt x="299647" y="0"/>
                  </a:lnTo>
                  <a:lnTo>
                    <a:pt x="281317" y="561"/>
                  </a:lnTo>
                  <a:lnTo>
                    <a:pt x="281317" y="108549"/>
                  </a:lnTo>
                  <a:lnTo>
                    <a:pt x="299647" y="107988"/>
                  </a:lnTo>
                  <a:lnTo>
                    <a:pt x="299647" y="63159"/>
                  </a:lnTo>
                  <a:lnTo>
                    <a:pt x="348653" y="63159"/>
                  </a:lnTo>
                  <a:lnTo>
                    <a:pt x="348653" y="107988"/>
                  </a:lnTo>
                  <a:lnTo>
                    <a:pt x="366984" y="108549"/>
                  </a:lnTo>
                  <a:lnTo>
                    <a:pt x="366984" y="561"/>
                  </a:lnTo>
                  <a:lnTo>
                    <a:pt x="348653" y="0"/>
                  </a:lnTo>
                  <a:close/>
                </a:path>
              </a:pathLst>
            </a:custGeom>
            <a:solidFill>
              <a:srgbClr val="F2BAB0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FDE7340-8574-C869-C40B-152EB367ABAE}"/>
                </a:ext>
              </a:extLst>
            </p:cNvPr>
            <p:cNvSpPr/>
            <p:nvPr/>
          </p:nvSpPr>
          <p:spPr>
            <a:xfrm>
              <a:off x="305185" y="309764"/>
              <a:ext cx="899502" cy="897009"/>
            </a:xfrm>
            <a:custGeom>
              <a:avLst/>
              <a:gdLst>
                <a:gd name="connsiteX0" fmla="*/ 635768 w 899502"/>
                <a:gd name="connsiteY0" fmla="*/ 38718 h 897009"/>
                <a:gd name="connsiteX1" fmla="*/ 600666 w 899502"/>
                <a:gd name="connsiteY1" fmla="*/ 140845 h 897009"/>
                <a:gd name="connsiteX2" fmla="*/ 584455 w 899502"/>
                <a:gd name="connsiteY2" fmla="*/ 134735 h 897009"/>
                <a:gd name="connsiteX3" fmla="*/ 560888 w 899502"/>
                <a:gd name="connsiteY3" fmla="*/ 47634 h 897009"/>
                <a:gd name="connsiteX4" fmla="*/ 537133 w 899502"/>
                <a:gd name="connsiteY4" fmla="*/ 118462 h 897009"/>
                <a:gd name="connsiteX5" fmla="*/ 519613 w 899502"/>
                <a:gd name="connsiteY5" fmla="*/ 112976 h 897009"/>
                <a:gd name="connsiteX6" fmla="*/ 554653 w 899502"/>
                <a:gd name="connsiteY6" fmla="*/ 10849 h 897009"/>
                <a:gd name="connsiteX7" fmla="*/ 571175 w 899502"/>
                <a:gd name="connsiteY7" fmla="*/ 15961 h 897009"/>
                <a:gd name="connsiteX8" fmla="*/ 594743 w 899502"/>
                <a:gd name="connsiteY8" fmla="*/ 103062 h 897009"/>
                <a:gd name="connsiteX9" fmla="*/ 618498 w 899502"/>
                <a:gd name="connsiteY9" fmla="*/ 32234 h 897009"/>
                <a:gd name="connsiteX10" fmla="*/ 635706 w 899502"/>
                <a:gd name="connsiteY10" fmla="*/ 38718 h 897009"/>
                <a:gd name="connsiteX11" fmla="*/ 744504 w 899502"/>
                <a:gd name="connsiteY11" fmla="*/ 109609 h 897009"/>
                <a:gd name="connsiteX12" fmla="*/ 699052 w 899502"/>
                <a:gd name="connsiteY12" fmla="*/ 168840 h 897009"/>
                <a:gd name="connsiteX13" fmla="*/ 705037 w 899502"/>
                <a:gd name="connsiteY13" fmla="*/ 78809 h 897009"/>
                <a:gd name="connsiteX14" fmla="*/ 691071 w 899502"/>
                <a:gd name="connsiteY14" fmla="*/ 68583 h 897009"/>
                <a:gd name="connsiteX15" fmla="*/ 624732 w 899502"/>
                <a:gd name="connsiteY15" fmla="*/ 153814 h 897009"/>
                <a:gd name="connsiteX16" fmla="*/ 639571 w 899502"/>
                <a:gd name="connsiteY16" fmla="*/ 164663 h 897009"/>
                <a:gd name="connsiteX17" fmla="*/ 685024 w 899502"/>
                <a:gd name="connsiteY17" fmla="*/ 105431 h 897009"/>
                <a:gd name="connsiteX18" fmla="*/ 679038 w 899502"/>
                <a:gd name="connsiteY18" fmla="*/ 195463 h 897009"/>
                <a:gd name="connsiteX19" fmla="*/ 692381 w 899502"/>
                <a:gd name="connsiteY19" fmla="*/ 206499 h 897009"/>
                <a:gd name="connsiteX20" fmla="*/ 758719 w 899502"/>
                <a:gd name="connsiteY20" fmla="*/ 121268 h 897009"/>
                <a:gd name="connsiteX21" fmla="*/ 744566 w 899502"/>
                <a:gd name="connsiteY21" fmla="*/ 109546 h 897009"/>
                <a:gd name="connsiteX22" fmla="*/ 838526 w 899502"/>
                <a:gd name="connsiteY22" fmla="*/ 223644 h 897009"/>
                <a:gd name="connsiteX23" fmla="*/ 776302 w 899502"/>
                <a:gd name="connsiteY23" fmla="*/ 264919 h 897009"/>
                <a:gd name="connsiteX24" fmla="*/ 811155 w 899502"/>
                <a:gd name="connsiteY24" fmla="*/ 181684 h 897009"/>
                <a:gd name="connsiteX25" fmla="*/ 801241 w 899502"/>
                <a:gd name="connsiteY25" fmla="*/ 167468 h 897009"/>
                <a:gd name="connsiteX26" fmla="*/ 710836 w 899502"/>
                <a:gd name="connsiteY26" fmla="*/ 226512 h 897009"/>
                <a:gd name="connsiteX27" fmla="*/ 721310 w 899502"/>
                <a:gd name="connsiteY27" fmla="*/ 241601 h 897009"/>
                <a:gd name="connsiteX28" fmla="*/ 783597 w 899502"/>
                <a:gd name="connsiteY28" fmla="*/ 200326 h 897009"/>
                <a:gd name="connsiteX29" fmla="*/ 748744 w 899502"/>
                <a:gd name="connsiteY29" fmla="*/ 283499 h 897009"/>
                <a:gd name="connsiteX30" fmla="*/ 757784 w 899502"/>
                <a:gd name="connsiteY30" fmla="*/ 298276 h 897009"/>
                <a:gd name="connsiteX31" fmla="*/ 848190 w 899502"/>
                <a:gd name="connsiteY31" fmla="*/ 239232 h 897009"/>
                <a:gd name="connsiteX32" fmla="*/ 838588 w 899502"/>
                <a:gd name="connsiteY32" fmla="*/ 223582 h 897009"/>
                <a:gd name="connsiteX33" fmla="*/ 890400 w 899502"/>
                <a:gd name="connsiteY33" fmla="*/ 361996 h 897009"/>
                <a:gd name="connsiteX34" fmla="*/ 818138 w 899502"/>
                <a:gd name="connsiteY34" fmla="*/ 380825 h 897009"/>
                <a:gd name="connsiteX35" fmla="*/ 878117 w 899502"/>
                <a:gd name="connsiteY35" fmla="*/ 313489 h 897009"/>
                <a:gd name="connsiteX36" fmla="*/ 873378 w 899502"/>
                <a:gd name="connsiteY36" fmla="*/ 296842 h 897009"/>
                <a:gd name="connsiteX37" fmla="*/ 768695 w 899502"/>
                <a:gd name="connsiteY37" fmla="*/ 323340 h 897009"/>
                <a:gd name="connsiteX38" fmla="*/ 773683 w 899502"/>
                <a:gd name="connsiteY38" fmla="*/ 340984 h 897009"/>
                <a:gd name="connsiteX39" fmla="*/ 845945 w 899502"/>
                <a:gd name="connsiteY39" fmla="*/ 322155 h 897009"/>
                <a:gd name="connsiteX40" fmla="*/ 785966 w 899502"/>
                <a:gd name="connsiteY40" fmla="*/ 389554 h 897009"/>
                <a:gd name="connsiteX41" fmla="*/ 789707 w 899502"/>
                <a:gd name="connsiteY41" fmla="*/ 406450 h 897009"/>
                <a:gd name="connsiteX42" fmla="*/ 894390 w 899502"/>
                <a:gd name="connsiteY42" fmla="*/ 379952 h 897009"/>
                <a:gd name="connsiteX43" fmla="*/ 890400 w 899502"/>
                <a:gd name="connsiteY43" fmla="*/ 362058 h 897009"/>
                <a:gd name="connsiteX44" fmla="*/ 894515 w 899502"/>
                <a:gd name="connsiteY44" fmla="*/ 509700 h 897009"/>
                <a:gd name="connsiteX45" fmla="*/ 820008 w 899502"/>
                <a:gd name="connsiteY45" fmla="*/ 504026 h 897009"/>
                <a:gd name="connsiteX46" fmla="*/ 898630 w 899502"/>
                <a:gd name="connsiteY46" fmla="*/ 459821 h 897009"/>
                <a:gd name="connsiteX47" fmla="*/ 899503 w 899502"/>
                <a:gd name="connsiteY47" fmla="*/ 442550 h 897009"/>
                <a:gd name="connsiteX48" fmla="*/ 791889 w 899502"/>
                <a:gd name="connsiteY48" fmla="*/ 433634 h 897009"/>
                <a:gd name="connsiteX49" fmla="*/ 790891 w 899502"/>
                <a:gd name="connsiteY49" fmla="*/ 451965 h 897009"/>
                <a:gd name="connsiteX50" fmla="*/ 865398 w 899502"/>
                <a:gd name="connsiteY50" fmla="*/ 457639 h 897009"/>
                <a:gd name="connsiteX51" fmla="*/ 786776 w 899502"/>
                <a:gd name="connsiteY51" fmla="*/ 501906 h 897009"/>
                <a:gd name="connsiteX52" fmla="*/ 784844 w 899502"/>
                <a:gd name="connsiteY52" fmla="*/ 519114 h 897009"/>
                <a:gd name="connsiteX53" fmla="*/ 892457 w 899502"/>
                <a:gd name="connsiteY53" fmla="*/ 528030 h 897009"/>
                <a:gd name="connsiteX54" fmla="*/ 894515 w 899502"/>
                <a:gd name="connsiteY54" fmla="*/ 509762 h 897009"/>
                <a:gd name="connsiteX55" fmla="*/ 850497 w 899502"/>
                <a:gd name="connsiteY55" fmla="*/ 650795 h 897009"/>
                <a:gd name="connsiteX56" fmla="*/ 781913 w 899502"/>
                <a:gd name="connsiteY56" fmla="*/ 621241 h 897009"/>
                <a:gd name="connsiteX57" fmla="*/ 870635 w 899502"/>
                <a:gd name="connsiteY57" fmla="*/ 604906 h 897009"/>
                <a:gd name="connsiteX58" fmla="*/ 877119 w 899502"/>
                <a:gd name="connsiteY58" fmla="*/ 588820 h 897009"/>
                <a:gd name="connsiteX59" fmla="*/ 778235 w 899502"/>
                <a:gd name="connsiteY59" fmla="*/ 545425 h 897009"/>
                <a:gd name="connsiteX60" fmla="*/ 771376 w 899502"/>
                <a:gd name="connsiteY60" fmla="*/ 562447 h 897009"/>
                <a:gd name="connsiteX61" fmla="*/ 839960 w 899502"/>
                <a:gd name="connsiteY61" fmla="*/ 592000 h 897009"/>
                <a:gd name="connsiteX62" fmla="*/ 751238 w 899502"/>
                <a:gd name="connsiteY62" fmla="*/ 608335 h 897009"/>
                <a:gd name="connsiteX63" fmla="*/ 743818 w 899502"/>
                <a:gd name="connsiteY63" fmla="*/ 623985 h 897009"/>
                <a:gd name="connsiteX64" fmla="*/ 842703 w 899502"/>
                <a:gd name="connsiteY64" fmla="*/ 667379 h 897009"/>
                <a:gd name="connsiteX65" fmla="*/ 850559 w 899502"/>
                <a:gd name="connsiteY65" fmla="*/ 650795 h 897009"/>
                <a:gd name="connsiteX66" fmla="*/ 763022 w 899502"/>
                <a:gd name="connsiteY66" fmla="*/ 769943 h 897009"/>
                <a:gd name="connsiteX67" fmla="*/ 707718 w 899502"/>
                <a:gd name="connsiteY67" fmla="*/ 719752 h 897009"/>
                <a:gd name="connsiteX68" fmla="*/ 796939 w 899502"/>
                <a:gd name="connsiteY68" fmla="*/ 733157 h 897009"/>
                <a:gd name="connsiteX69" fmla="*/ 808287 w 899502"/>
                <a:gd name="connsiteY69" fmla="*/ 720064 h 897009"/>
                <a:gd name="connsiteX70" fmla="*/ 728855 w 899502"/>
                <a:gd name="connsiteY70" fmla="*/ 646929 h 897009"/>
                <a:gd name="connsiteX71" fmla="*/ 716821 w 899502"/>
                <a:gd name="connsiteY71" fmla="*/ 660770 h 897009"/>
                <a:gd name="connsiteX72" fmla="*/ 772124 w 899502"/>
                <a:gd name="connsiteY72" fmla="*/ 710961 h 897009"/>
                <a:gd name="connsiteX73" fmla="*/ 682904 w 899502"/>
                <a:gd name="connsiteY73" fmla="*/ 697556 h 897009"/>
                <a:gd name="connsiteX74" fmla="*/ 670808 w 899502"/>
                <a:gd name="connsiteY74" fmla="*/ 709901 h 897009"/>
                <a:gd name="connsiteX75" fmla="*/ 750240 w 899502"/>
                <a:gd name="connsiteY75" fmla="*/ 783036 h 897009"/>
                <a:gd name="connsiteX76" fmla="*/ 763084 w 899502"/>
                <a:gd name="connsiteY76" fmla="*/ 769880 h 897009"/>
                <a:gd name="connsiteX77" fmla="*/ 641629 w 899502"/>
                <a:gd name="connsiteY77" fmla="*/ 854238 h 897009"/>
                <a:gd name="connsiteX78" fmla="*/ 605591 w 899502"/>
                <a:gd name="connsiteY78" fmla="*/ 788772 h 897009"/>
                <a:gd name="connsiteX79" fmla="*/ 685647 w 899502"/>
                <a:gd name="connsiteY79" fmla="*/ 830421 h 897009"/>
                <a:gd name="connsiteX80" fmla="*/ 700611 w 899502"/>
                <a:gd name="connsiteY80" fmla="*/ 821692 h 897009"/>
                <a:gd name="connsiteX81" fmla="*/ 649235 w 899502"/>
                <a:gd name="connsiteY81" fmla="*/ 726735 h 897009"/>
                <a:gd name="connsiteX82" fmla="*/ 633337 w 899502"/>
                <a:gd name="connsiteY82" fmla="*/ 735963 h 897009"/>
                <a:gd name="connsiteX83" fmla="*/ 669312 w 899502"/>
                <a:gd name="connsiteY83" fmla="*/ 801429 h 897009"/>
                <a:gd name="connsiteX84" fmla="*/ 589256 w 899502"/>
                <a:gd name="connsiteY84" fmla="*/ 759780 h 897009"/>
                <a:gd name="connsiteX85" fmla="*/ 573794 w 899502"/>
                <a:gd name="connsiteY85" fmla="*/ 767511 h 897009"/>
                <a:gd name="connsiteX86" fmla="*/ 625169 w 899502"/>
                <a:gd name="connsiteY86" fmla="*/ 862468 h 897009"/>
                <a:gd name="connsiteX87" fmla="*/ 641567 w 899502"/>
                <a:gd name="connsiteY87" fmla="*/ 854176 h 897009"/>
                <a:gd name="connsiteX88" fmla="*/ 499412 w 899502"/>
                <a:gd name="connsiteY88" fmla="*/ 894515 h 897009"/>
                <a:gd name="connsiteX89" fmla="*/ 486630 w 899502"/>
                <a:gd name="connsiteY89" fmla="*/ 820944 h 897009"/>
                <a:gd name="connsiteX90" fmla="*/ 548792 w 899502"/>
                <a:gd name="connsiteY90" fmla="*/ 886285 h 897009"/>
                <a:gd name="connsiteX91" fmla="*/ 565751 w 899502"/>
                <a:gd name="connsiteY91" fmla="*/ 882918 h 897009"/>
                <a:gd name="connsiteX92" fmla="*/ 547981 w 899502"/>
                <a:gd name="connsiteY92" fmla="*/ 776427 h 897009"/>
                <a:gd name="connsiteX93" fmla="*/ 529963 w 899502"/>
                <a:gd name="connsiteY93" fmla="*/ 779981 h 897009"/>
                <a:gd name="connsiteX94" fmla="*/ 542744 w 899502"/>
                <a:gd name="connsiteY94" fmla="*/ 853552 h 897009"/>
                <a:gd name="connsiteX95" fmla="*/ 480583 w 899502"/>
                <a:gd name="connsiteY95" fmla="*/ 788211 h 897009"/>
                <a:gd name="connsiteX96" fmla="*/ 463437 w 899502"/>
                <a:gd name="connsiteY96" fmla="*/ 790518 h 897009"/>
                <a:gd name="connsiteX97" fmla="*/ 481206 w 899502"/>
                <a:gd name="connsiteY97" fmla="*/ 897009 h 897009"/>
                <a:gd name="connsiteX98" fmla="*/ 499412 w 899502"/>
                <a:gd name="connsiteY98" fmla="*/ 894515 h 897009"/>
                <a:gd name="connsiteX99" fmla="*/ 351833 w 899502"/>
                <a:gd name="connsiteY99" fmla="*/ 886472 h 897009"/>
                <a:gd name="connsiteX100" fmla="*/ 363617 w 899502"/>
                <a:gd name="connsiteY100" fmla="*/ 812714 h 897009"/>
                <a:gd name="connsiteX101" fmla="*/ 401213 w 899502"/>
                <a:gd name="connsiteY101" fmla="*/ 894702 h 897009"/>
                <a:gd name="connsiteX102" fmla="*/ 418359 w 899502"/>
                <a:gd name="connsiteY102" fmla="*/ 897009 h 897009"/>
                <a:gd name="connsiteX103" fmla="*/ 436128 w 899502"/>
                <a:gd name="connsiteY103" fmla="*/ 790518 h 897009"/>
                <a:gd name="connsiteX104" fmla="*/ 417922 w 899502"/>
                <a:gd name="connsiteY104" fmla="*/ 788024 h 897009"/>
                <a:gd name="connsiteX105" fmla="*/ 406138 w 899502"/>
                <a:gd name="connsiteY105" fmla="*/ 861782 h 897009"/>
                <a:gd name="connsiteX106" fmla="*/ 368542 w 899502"/>
                <a:gd name="connsiteY106" fmla="*/ 779794 h 897009"/>
                <a:gd name="connsiteX107" fmla="*/ 351583 w 899502"/>
                <a:gd name="connsiteY107" fmla="*/ 776427 h 897009"/>
                <a:gd name="connsiteX108" fmla="*/ 333814 w 899502"/>
                <a:gd name="connsiteY108" fmla="*/ 882918 h 897009"/>
                <a:gd name="connsiteX109" fmla="*/ 351833 w 899502"/>
                <a:gd name="connsiteY109" fmla="*/ 886472 h 897009"/>
                <a:gd name="connsiteX110" fmla="*/ 214853 w 899502"/>
                <a:gd name="connsiteY110" fmla="*/ 830920 h 897009"/>
                <a:gd name="connsiteX111" fmla="*/ 249955 w 899502"/>
                <a:gd name="connsiteY111" fmla="*/ 764955 h 897009"/>
                <a:gd name="connsiteX112" fmla="*/ 258871 w 899502"/>
                <a:gd name="connsiteY112" fmla="*/ 854737 h 897009"/>
                <a:gd name="connsiteX113" fmla="*/ 274334 w 899502"/>
                <a:gd name="connsiteY113" fmla="*/ 862530 h 897009"/>
                <a:gd name="connsiteX114" fmla="*/ 325709 w 899502"/>
                <a:gd name="connsiteY114" fmla="*/ 767573 h 897009"/>
                <a:gd name="connsiteX115" fmla="*/ 309311 w 899502"/>
                <a:gd name="connsiteY115" fmla="*/ 759281 h 897009"/>
                <a:gd name="connsiteX116" fmla="*/ 274209 w 899502"/>
                <a:gd name="connsiteY116" fmla="*/ 825246 h 897009"/>
                <a:gd name="connsiteX117" fmla="*/ 265293 w 899502"/>
                <a:gd name="connsiteY117" fmla="*/ 735464 h 897009"/>
                <a:gd name="connsiteX118" fmla="*/ 250329 w 899502"/>
                <a:gd name="connsiteY118" fmla="*/ 726735 h 897009"/>
                <a:gd name="connsiteX119" fmla="*/ 198954 w 899502"/>
                <a:gd name="connsiteY119" fmla="*/ 821692 h 897009"/>
                <a:gd name="connsiteX120" fmla="*/ 214853 w 899502"/>
                <a:gd name="connsiteY120" fmla="*/ 830920 h 897009"/>
                <a:gd name="connsiteX121" fmla="*/ 103374 w 899502"/>
                <a:gd name="connsiteY121" fmla="*/ 733905 h 897009"/>
                <a:gd name="connsiteX122" fmla="*/ 157991 w 899502"/>
                <a:gd name="connsiteY122" fmla="*/ 682904 h 897009"/>
                <a:gd name="connsiteX123" fmla="*/ 137292 w 899502"/>
                <a:gd name="connsiteY123" fmla="*/ 770691 h 897009"/>
                <a:gd name="connsiteX124" fmla="*/ 149387 w 899502"/>
                <a:gd name="connsiteY124" fmla="*/ 783036 h 897009"/>
                <a:gd name="connsiteX125" fmla="*/ 228819 w 899502"/>
                <a:gd name="connsiteY125" fmla="*/ 709901 h 897009"/>
                <a:gd name="connsiteX126" fmla="*/ 215975 w 899502"/>
                <a:gd name="connsiteY126" fmla="*/ 696745 h 897009"/>
                <a:gd name="connsiteX127" fmla="*/ 161358 w 899502"/>
                <a:gd name="connsiteY127" fmla="*/ 747747 h 897009"/>
                <a:gd name="connsiteX128" fmla="*/ 182058 w 899502"/>
                <a:gd name="connsiteY128" fmla="*/ 659960 h 897009"/>
                <a:gd name="connsiteX129" fmla="*/ 170710 w 899502"/>
                <a:gd name="connsiteY129" fmla="*/ 646867 h 897009"/>
                <a:gd name="connsiteX130" fmla="*/ 91278 w 899502"/>
                <a:gd name="connsiteY130" fmla="*/ 720001 h 897009"/>
                <a:gd name="connsiteX131" fmla="*/ 103312 w 899502"/>
                <a:gd name="connsiteY131" fmla="*/ 733843 h 897009"/>
                <a:gd name="connsiteX132" fmla="*/ 29429 w 899502"/>
                <a:gd name="connsiteY132" fmla="*/ 605966 h 897009"/>
                <a:gd name="connsiteX133" fmla="*/ 97638 w 899502"/>
                <a:gd name="connsiteY133" fmla="*/ 575477 h 897009"/>
                <a:gd name="connsiteX134" fmla="*/ 49567 w 899502"/>
                <a:gd name="connsiteY134" fmla="*/ 651792 h 897009"/>
                <a:gd name="connsiteX135" fmla="*/ 56987 w 899502"/>
                <a:gd name="connsiteY135" fmla="*/ 667442 h 897009"/>
                <a:gd name="connsiteX136" fmla="*/ 155871 w 899502"/>
                <a:gd name="connsiteY136" fmla="*/ 624047 h 897009"/>
                <a:gd name="connsiteX137" fmla="*/ 148015 w 899502"/>
                <a:gd name="connsiteY137" fmla="*/ 607462 h 897009"/>
                <a:gd name="connsiteX138" fmla="*/ 79806 w 899502"/>
                <a:gd name="connsiteY138" fmla="*/ 637951 h 897009"/>
                <a:gd name="connsiteX139" fmla="*/ 127877 w 899502"/>
                <a:gd name="connsiteY139" fmla="*/ 561636 h 897009"/>
                <a:gd name="connsiteX140" fmla="*/ 121455 w 899502"/>
                <a:gd name="connsiteY140" fmla="*/ 545550 h 897009"/>
                <a:gd name="connsiteX141" fmla="*/ 22570 w 899502"/>
                <a:gd name="connsiteY141" fmla="*/ 588945 h 897009"/>
                <a:gd name="connsiteX142" fmla="*/ 29429 w 899502"/>
                <a:gd name="connsiteY142" fmla="*/ 605966 h 897009"/>
                <a:gd name="connsiteX143" fmla="*/ 998 w 899502"/>
                <a:gd name="connsiteY143" fmla="*/ 460943 h 897009"/>
                <a:gd name="connsiteX144" fmla="*/ 75379 w 899502"/>
                <a:gd name="connsiteY144" fmla="*/ 454272 h 897009"/>
                <a:gd name="connsiteX145" fmla="*/ 5113 w 899502"/>
                <a:gd name="connsiteY145" fmla="*/ 510822 h 897009"/>
                <a:gd name="connsiteX146" fmla="*/ 7045 w 899502"/>
                <a:gd name="connsiteY146" fmla="*/ 528030 h 897009"/>
                <a:gd name="connsiteX147" fmla="*/ 114659 w 899502"/>
                <a:gd name="connsiteY147" fmla="*/ 519114 h 897009"/>
                <a:gd name="connsiteX148" fmla="*/ 112601 w 899502"/>
                <a:gd name="connsiteY148" fmla="*/ 500846 h 897009"/>
                <a:gd name="connsiteX149" fmla="*/ 38220 w 899502"/>
                <a:gd name="connsiteY149" fmla="*/ 507517 h 897009"/>
                <a:gd name="connsiteX150" fmla="*/ 108486 w 899502"/>
                <a:gd name="connsiteY150" fmla="*/ 450967 h 897009"/>
                <a:gd name="connsiteX151" fmla="*/ 107614 w 899502"/>
                <a:gd name="connsiteY151" fmla="*/ 433697 h 897009"/>
                <a:gd name="connsiteX152" fmla="*/ 0 w 899502"/>
                <a:gd name="connsiteY152" fmla="*/ 442613 h 897009"/>
                <a:gd name="connsiteX153" fmla="*/ 998 w 899502"/>
                <a:gd name="connsiteY153" fmla="*/ 460943 h 897009"/>
                <a:gd name="connsiteX154" fmla="*/ 21199 w 899502"/>
                <a:gd name="connsiteY154" fmla="*/ 314549 h 897009"/>
                <a:gd name="connsiteX155" fmla="*/ 93772 w 899502"/>
                <a:gd name="connsiteY155" fmla="*/ 332380 h 897009"/>
                <a:gd name="connsiteX156" fmla="*/ 8916 w 899502"/>
                <a:gd name="connsiteY156" fmla="*/ 363056 h 897009"/>
                <a:gd name="connsiteX157" fmla="*/ 5175 w 899502"/>
                <a:gd name="connsiteY157" fmla="*/ 379952 h 897009"/>
                <a:gd name="connsiteX158" fmla="*/ 109858 w 899502"/>
                <a:gd name="connsiteY158" fmla="*/ 406450 h 897009"/>
                <a:gd name="connsiteX159" fmla="*/ 113848 w 899502"/>
                <a:gd name="connsiteY159" fmla="*/ 388494 h 897009"/>
                <a:gd name="connsiteX160" fmla="*/ 41275 w 899502"/>
                <a:gd name="connsiteY160" fmla="*/ 370662 h 897009"/>
                <a:gd name="connsiteX161" fmla="*/ 126131 w 899502"/>
                <a:gd name="connsiteY161" fmla="*/ 339987 h 897009"/>
                <a:gd name="connsiteX162" fmla="*/ 130870 w 899502"/>
                <a:gd name="connsiteY162" fmla="*/ 323340 h 897009"/>
                <a:gd name="connsiteX163" fmla="*/ 26186 w 899502"/>
                <a:gd name="connsiteY163" fmla="*/ 296842 h 897009"/>
                <a:gd name="connsiteX164" fmla="*/ 21136 w 899502"/>
                <a:gd name="connsiteY164" fmla="*/ 314486 h 897009"/>
                <a:gd name="connsiteX165" fmla="*/ 87849 w 899502"/>
                <a:gd name="connsiteY165" fmla="*/ 182619 h 897009"/>
                <a:gd name="connsiteX166" fmla="*/ 150696 w 899502"/>
                <a:gd name="connsiteY166" fmla="*/ 223021 h 897009"/>
                <a:gd name="connsiteX167" fmla="*/ 60478 w 899502"/>
                <a:gd name="connsiteY167" fmla="*/ 224517 h 897009"/>
                <a:gd name="connsiteX168" fmla="*/ 51438 w 899502"/>
                <a:gd name="connsiteY168" fmla="*/ 239294 h 897009"/>
                <a:gd name="connsiteX169" fmla="*/ 141843 w 899502"/>
                <a:gd name="connsiteY169" fmla="*/ 298338 h 897009"/>
                <a:gd name="connsiteX170" fmla="*/ 151445 w 899502"/>
                <a:gd name="connsiteY170" fmla="*/ 282688 h 897009"/>
                <a:gd name="connsiteX171" fmla="*/ 88597 w 899502"/>
                <a:gd name="connsiteY171" fmla="*/ 242287 h 897009"/>
                <a:gd name="connsiteX172" fmla="*/ 178816 w 899502"/>
                <a:gd name="connsiteY172" fmla="*/ 240790 h 897009"/>
                <a:gd name="connsiteX173" fmla="*/ 188729 w 899502"/>
                <a:gd name="connsiteY173" fmla="*/ 226575 h 897009"/>
                <a:gd name="connsiteX174" fmla="*/ 98324 w 899502"/>
                <a:gd name="connsiteY174" fmla="*/ 167531 h 897009"/>
                <a:gd name="connsiteX175" fmla="*/ 87849 w 899502"/>
                <a:gd name="connsiteY175" fmla="*/ 182619 h 897009"/>
                <a:gd name="connsiteX176" fmla="*/ 193717 w 899502"/>
                <a:gd name="connsiteY176" fmla="*/ 79494 h 897009"/>
                <a:gd name="connsiteX177" fmla="*/ 239980 w 899502"/>
                <a:gd name="connsiteY177" fmla="*/ 138102 h 897009"/>
                <a:gd name="connsiteX178" fmla="*/ 154188 w 899502"/>
                <a:gd name="connsiteY178" fmla="*/ 110232 h 897009"/>
                <a:gd name="connsiteX179" fmla="*/ 140845 w 899502"/>
                <a:gd name="connsiteY179" fmla="*/ 121268 h 897009"/>
                <a:gd name="connsiteX180" fmla="*/ 207184 w 899502"/>
                <a:gd name="connsiteY180" fmla="*/ 206499 h 897009"/>
                <a:gd name="connsiteX181" fmla="*/ 221337 w 899502"/>
                <a:gd name="connsiteY181" fmla="*/ 194777 h 897009"/>
                <a:gd name="connsiteX182" fmla="*/ 175075 w 899502"/>
                <a:gd name="connsiteY182" fmla="*/ 136169 h 897009"/>
                <a:gd name="connsiteX183" fmla="*/ 260866 w 899502"/>
                <a:gd name="connsiteY183" fmla="*/ 164039 h 897009"/>
                <a:gd name="connsiteX184" fmla="*/ 274832 w 899502"/>
                <a:gd name="connsiteY184" fmla="*/ 153814 h 897009"/>
                <a:gd name="connsiteX185" fmla="*/ 208494 w 899502"/>
                <a:gd name="connsiteY185" fmla="*/ 68583 h 897009"/>
                <a:gd name="connsiteX186" fmla="*/ 193655 w 899502"/>
                <a:gd name="connsiteY186" fmla="*/ 79432 h 897009"/>
                <a:gd name="connsiteX187" fmla="*/ 327330 w 899502"/>
                <a:gd name="connsiteY187" fmla="*/ 16335 h 897009"/>
                <a:gd name="connsiteX188" fmla="*/ 352082 w 899502"/>
                <a:gd name="connsiteY188" fmla="*/ 86789 h 897009"/>
                <a:gd name="connsiteX189" fmla="*/ 280007 w 899502"/>
                <a:gd name="connsiteY189" fmla="*/ 32546 h 897009"/>
                <a:gd name="connsiteX190" fmla="*/ 263797 w 899502"/>
                <a:gd name="connsiteY190" fmla="*/ 38656 h 897009"/>
                <a:gd name="connsiteX191" fmla="*/ 298837 w 899502"/>
                <a:gd name="connsiteY191" fmla="*/ 140783 h 897009"/>
                <a:gd name="connsiteX192" fmla="*/ 316045 w 899502"/>
                <a:gd name="connsiteY192" fmla="*/ 134299 h 897009"/>
                <a:gd name="connsiteX193" fmla="*/ 291292 w 899502"/>
                <a:gd name="connsiteY193" fmla="*/ 63845 h 897009"/>
                <a:gd name="connsiteX194" fmla="*/ 363367 w 899502"/>
                <a:gd name="connsiteY194" fmla="*/ 118088 h 897009"/>
                <a:gd name="connsiteX195" fmla="*/ 379890 w 899502"/>
                <a:gd name="connsiteY195" fmla="*/ 112976 h 897009"/>
                <a:gd name="connsiteX196" fmla="*/ 344850 w 899502"/>
                <a:gd name="connsiteY196" fmla="*/ 10849 h 897009"/>
                <a:gd name="connsiteX197" fmla="*/ 327330 w 899502"/>
                <a:gd name="connsiteY197" fmla="*/ 16335 h 897009"/>
                <a:gd name="connsiteX198" fmla="*/ 474223 w 899502"/>
                <a:gd name="connsiteY198" fmla="*/ 0 h 897009"/>
                <a:gd name="connsiteX199" fmla="*/ 474722 w 899502"/>
                <a:gd name="connsiteY199" fmla="*/ 74694 h 897009"/>
                <a:gd name="connsiteX200" fmla="*/ 424157 w 899502"/>
                <a:gd name="connsiteY200" fmla="*/ 0 h 897009"/>
                <a:gd name="connsiteX201" fmla="*/ 406887 w 899502"/>
                <a:gd name="connsiteY201" fmla="*/ 561 h 897009"/>
                <a:gd name="connsiteX202" fmla="*/ 406887 w 899502"/>
                <a:gd name="connsiteY202" fmla="*/ 108549 h 897009"/>
                <a:gd name="connsiteX203" fmla="*/ 425217 w 899502"/>
                <a:gd name="connsiteY203" fmla="*/ 107988 h 897009"/>
                <a:gd name="connsiteX204" fmla="*/ 424718 w 899502"/>
                <a:gd name="connsiteY204" fmla="*/ 33294 h 897009"/>
                <a:gd name="connsiteX205" fmla="*/ 475283 w 899502"/>
                <a:gd name="connsiteY205" fmla="*/ 107988 h 897009"/>
                <a:gd name="connsiteX206" fmla="*/ 492554 w 899502"/>
                <a:gd name="connsiteY206" fmla="*/ 108549 h 897009"/>
                <a:gd name="connsiteX207" fmla="*/ 492554 w 899502"/>
                <a:gd name="connsiteY207" fmla="*/ 561 h 897009"/>
                <a:gd name="connsiteX208" fmla="*/ 474223 w 899502"/>
                <a:gd name="connsiteY208" fmla="*/ 0 h 89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899502" h="897009">
                  <a:moveTo>
                    <a:pt x="635768" y="38718"/>
                  </a:moveTo>
                  <a:lnTo>
                    <a:pt x="600666" y="140845"/>
                  </a:lnTo>
                  <a:lnTo>
                    <a:pt x="584455" y="134735"/>
                  </a:lnTo>
                  <a:lnTo>
                    <a:pt x="560888" y="47634"/>
                  </a:lnTo>
                  <a:lnTo>
                    <a:pt x="537133" y="118462"/>
                  </a:lnTo>
                  <a:lnTo>
                    <a:pt x="519613" y="112976"/>
                  </a:lnTo>
                  <a:lnTo>
                    <a:pt x="554653" y="10849"/>
                  </a:lnTo>
                  <a:lnTo>
                    <a:pt x="571175" y="15961"/>
                  </a:lnTo>
                  <a:lnTo>
                    <a:pt x="594743" y="103062"/>
                  </a:lnTo>
                  <a:lnTo>
                    <a:pt x="618498" y="32234"/>
                  </a:lnTo>
                  <a:lnTo>
                    <a:pt x="635706" y="38718"/>
                  </a:lnTo>
                  <a:close/>
                  <a:moveTo>
                    <a:pt x="744504" y="109609"/>
                  </a:moveTo>
                  <a:lnTo>
                    <a:pt x="699052" y="168840"/>
                  </a:lnTo>
                  <a:lnTo>
                    <a:pt x="705037" y="78809"/>
                  </a:lnTo>
                  <a:lnTo>
                    <a:pt x="691071" y="68583"/>
                  </a:lnTo>
                  <a:lnTo>
                    <a:pt x="624732" y="153814"/>
                  </a:lnTo>
                  <a:lnTo>
                    <a:pt x="639571" y="164663"/>
                  </a:lnTo>
                  <a:lnTo>
                    <a:pt x="685024" y="105431"/>
                  </a:lnTo>
                  <a:lnTo>
                    <a:pt x="679038" y="195463"/>
                  </a:lnTo>
                  <a:lnTo>
                    <a:pt x="692381" y="206499"/>
                  </a:lnTo>
                  <a:lnTo>
                    <a:pt x="758719" y="121268"/>
                  </a:lnTo>
                  <a:lnTo>
                    <a:pt x="744566" y="109546"/>
                  </a:lnTo>
                  <a:close/>
                  <a:moveTo>
                    <a:pt x="838526" y="223644"/>
                  </a:moveTo>
                  <a:lnTo>
                    <a:pt x="776302" y="264919"/>
                  </a:lnTo>
                  <a:lnTo>
                    <a:pt x="811155" y="181684"/>
                  </a:lnTo>
                  <a:lnTo>
                    <a:pt x="801241" y="167468"/>
                  </a:lnTo>
                  <a:lnTo>
                    <a:pt x="710836" y="226512"/>
                  </a:lnTo>
                  <a:lnTo>
                    <a:pt x="721310" y="241601"/>
                  </a:lnTo>
                  <a:lnTo>
                    <a:pt x="783597" y="200326"/>
                  </a:lnTo>
                  <a:lnTo>
                    <a:pt x="748744" y="283499"/>
                  </a:lnTo>
                  <a:lnTo>
                    <a:pt x="757784" y="298276"/>
                  </a:lnTo>
                  <a:lnTo>
                    <a:pt x="848190" y="239232"/>
                  </a:lnTo>
                  <a:lnTo>
                    <a:pt x="838588" y="223582"/>
                  </a:lnTo>
                  <a:close/>
                  <a:moveTo>
                    <a:pt x="890400" y="361996"/>
                  </a:moveTo>
                  <a:lnTo>
                    <a:pt x="818138" y="380825"/>
                  </a:lnTo>
                  <a:lnTo>
                    <a:pt x="878117" y="313489"/>
                  </a:lnTo>
                  <a:lnTo>
                    <a:pt x="873378" y="296842"/>
                  </a:lnTo>
                  <a:lnTo>
                    <a:pt x="768695" y="323340"/>
                  </a:lnTo>
                  <a:lnTo>
                    <a:pt x="773683" y="340984"/>
                  </a:lnTo>
                  <a:lnTo>
                    <a:pt x="845945" y="322155"/>
                  </a:lnTo>
                  <a:lnTo>
                    <a:pt x="785966" y="389554"/>
                  </a:lnTo>
                  <a:lnTo>
                    <a:pt x="789707" y="406450"/>
                  </a:lnTo>
                  <a:lnTo>
                    <a:pt x="894390" y="379952"/>
                  </a:lnTo>
                  <a:lnTo>
                    <a:pt x="890400" y="362058"/>
                  </a:lnTo>
                  <a:close/>
                  <a:moveTo>
                    <a:pt x="894515" y="509700"/>
                  </a:moveTo>
                  <a:lnTo>
                    <a:pt x="820008" y="504026"/>
                  </a:lnTo>
                  <a:lnTo>
                    <a:pt x="898630" y="459821"/>
                  </a:lnTo>
                  <a:lnTo>
                    <a:pt x="899503" y="442550"/>
                  </a:lnTo>
                  <a:lnTo>
                    <a:pt x="791889" y="433634"/>
                  </a:lnTo>
                  <a:lnTo>
                    <a:pt x="790891" y="451965"/>
                  </a:lnTo>
                  <a:lnTo>
                    <a:pt x="865398" y="457639"/>
                  </a:lnTo>
                  <a:lnTo>
                    <a:pt x="786776" y="501906"/>
                  </a:lnTo>
                  <a:lnTo>
                    <a:pt x="784844" y="519114"/>
                  </a:lnTo>
                  <a:lnTo>
                    <a:pt x="892457" y="528030"/>
                  </a:lnTo>
                  <a:lnTo>
                    <a:pt x="894515" y="509762"/>
                  </a:lnTo>
                  <a:close/>
                  <a:moveTo>
                    <a:pt x="850497" y="650795"/>
                  </a:moveTo>
                  <a:lnTo>
                    <a:pt x="781913" y="621241"/>
                  </a:lnTo>
                  <a:lnTo>
                    <a:pt x="870635" y="604906"/>
                  </a:lnTo>
                  <a:lnTo>
                    <a:pt x="877119" y="588820"/>
                  </a:lnTo>
                  <a:lnTo>
                    <a:pt x="778235" y="545425"/>
                  </a:lnTo>
                  <a:lnTo>
                    <a:pt x="771376" y="562447"/>
                  </a:lnTo>
                  <a:lnTo>
                    <a:pt x="839960" y="592000"/>
                  </a:lnTo>
                  <a:lnTo>
                    <a:pt x="751238" y="608335"/>
                  </a:lnTo>
                  <a:lnTo>
                    <a:pt x="743818" y="623985"/>
                  </a:lnTo>
                  <a:lnTo>
                    <a:pt x="842703" y="667379"/>
                  </a:lnTo>
                  <a:lnTo>
                    <a:pt x="850559" y="650795"/>
                  </a:lnTo>
                  <a:close/>
                  <a:moveTo>
                    <a:pt x="763022" y="769943"/>
                  </a:moveTo>
                  <a:lnTo>
                    <a:pt x="707718" y="719752"/>
                  </a:lnTo>
                  <a:lnTo>
                    <a:pt x="796939" y="733157"/>
                  </a:lnTo>
                  <a:lnTo>
                    <a:pt x="808287" y="720064"/>
                  </a:lnTo>
                  <a:lnTo>
                    <a:pt x="728855" y="646929"/>
                  </a:lnTo>
                  <a:lnTo>
                    <a:pt x="716821" y="660770"/>
                  </a:lnTo>
                  <a:lnTo>
                    <a:pt x="772124" y="710961"/>
                  </a:lnTo>
                  <a:lnTo>
                    <a:pt x="682904" y="697556"/>
                  </a:lnTo>
                  <a:lnTo>
                    <a:pt x="670808" y="709901"/>
                  </a:lnTo>
                  <a:lnTo>
                    <a:pt x="750240" y="783036"/>
                  </a:lnTo>
                  <a:lnTo>
                    <a:pt x="763084" y="769880"/>
                  </a:lnTo>
                  <a:close/>
                  <a:moveTo>
                    <a:pt x="641629" y="854238"/>
                  </a:moveTo>
                  <a:lnTo>
                    <a:pt x="605591" y="788772"/>
                  </a:lnTo>
                  <a:lnTo>
                    <a:pt x="685647" y="830421"/>
                  </a:lnTo>
                  <a:lnTo>
                    <a:pt x="700611" y="821692"/>
                  </a:lnTo>
                  <a:lnTo>
                    <a:pt x="649235" y="726735"/>
                  </a:lnTo>
                  <a:lnTo>
                    <a:pt x="633337" y="735963"/>
                  </a:lnTo>
                  <a:lnTo>
                    <a:pt x="669312" y="801429"/>
                  </a:lnTo>
                  <a:lnTo>
                    <a:pt x="589256" y="759780"/>
                  </a:lnTo>
                  <a:lnTo>
                    <a:pt x="573794" y="767511"/>
                  </a:lnTo>
                  <a:lnTo>
                    <a:pt x="625169" y="862468"/>
                  </a:lnTo>
                  <a:lnTo>
                    <a:pt x="641567" y="854176"/>
                  </a:lnTo>
                  <a:close/>
                  <a:moveTo>
                    <a:pt x="499412" y="894515"/>
                  </a:moveTo>
                  <a:lnTo>
                    <a:pt x="486630" y="820944"/>
                  </a:lnTo>
                  <a:lnTo>
                    <a:pt x="548792" y="886285"/>
                  </a:lnTo>
                  <a:lnTo>
                    <a:pt x="565751" y="882918"/>
                  </a:lnTo>
                  <a:lnTo>
                    <a:pt x="547981" y="776427"/>
                  </a:lnTo>
                  <a:lnTo>
                    <a:pt x="529963" y="779981"/>
                  </a:lnTo>
                  <a:lnTo>
                    <a:pt x="542744" y="853552"/>
                  </a:lnTo>
                  <a:lnTo>
                    <a:pt x="480583" y="788211"/>
                  </a:lnTo>
                  <a:lnTo>
                    <a:pt x="463437" y="790518"/>
                  </a:lnTo>
                  <a:lnTo>
                    <a:pt x="481206" y="897009"/>
                  </a:lnTo>
                  <a:lnTo>
                    <a:pt x="499412" y="894515"/>
                  </a:lnTo>
                  <a:close/>
                  <a:moveTo>
                    <a:pt x="351833" y="886472"/>
                  </a:moveTo>
                  <a:lnTo>
                    <a:pt x="363617" y="812714"/>
                  </a:lnTo>
                  <a:lnTo>
                    <a:pt x="401213" y="894702"/>
                  </a:lnTo>
                  <a:lnTo>
                    <a:pt x="418359" y="897009"/>
                  </a:lnTo>
                  <a:lnTo>
                    <a:pt x="436128" y="790518"/>
                  </a:lnTo>
                  <a:lnTo>
                    <a:pt x="417922" y="788024"/>
                  </a:lnTo>
                  <a:lnTo>
                    <a:pt x="406138" y="861782"/>
                  </a:lnTo>
                  <a:lnTo>
                    <a:pt x="368542" y="779794"/>
                  </a:lnTo>
                  <a:lnTo>
                    <a:pt x="351583" y="776427"/>
                  </a:lnTo>
                  <a:lnTo>
                    <a:pt x="333814" y="882918"/>
                  </a:lnTo>
                  <a:lnTo>
                    <a:pt x="351833" y="886472"/>
                  </a:lnTo>
                  <a:close/>
                  <a:moveTo>
                    <a:pt x="214853" y="830920"/>
                  </a:moveTo>
                  <a:lnTo>
                    <a:pt x="249955" y="764955"/>
                  </a:lnTo>
                  <a:lnTo>
                    <a:pt x="258871" y="854737"/>
                  </a:lnTo>
                  <a:lnTo>
                    <a:pt x="274334" y="862530"/>
                  </a:lnTo>
                  <a:lnTo>
                    <a:pt x="325709" y="767573"/>
                  </a:lnTo>
                  <a:lnTo>
                    <a:pt x="309311" y="759281"/>
                  </a:lnTo>
                  <a:lnTo>
                    <a:pt x="274209" y="825246"/>
                  </a:lnTo>
                  <a:lnTo>
                    <a:pt x="265293" y="735464"/>
                  </a:lnTo>
                  <a:lnTo>
                    <a:pt x="250329" y="726735"/>
                  </a:lnTo>
                  <a:lnTo>
                    <a:pt x="198954" y="821692"/>
                  </a:lnTo>
                  <a:lnTo>
                    <a:pt x="214853" y="830920"/>
                  </a:lnTo>
                  <a:close/>
                  <a:moveTo>
                    <a:pt x="103374" y="733905"/>
                  </a:moveTo>
                  <a:lnTo>
                    <a:pt x="157991" y="682904"/>
                  </a:lnTo>
                  <a:lnTo>
                    <a:pt x="137292" y="770691"/>
                  </a:lnTo>
                  <a:lnTo>
                    <a:pt x="149387" y="783036"/>
                  </a:lnTo>
                  <a:lnTo>
                    <a:pt x="228819" y="709901"/>
                  </a:lnTo>
                  <a:lnTo>
                    <a:pt x="215975" y="696745"/>
                  </a:lnTo>
                  <a:lnTo>
                    <a:pt x="161358" y="747747"/>
                  </a:lnTo>
                  <a:lnTo>
                    <a:pt x="182058" y="659960"/>
                  </a:lnTo>
                  <a:lnTo>
                    <a:pt x="170710" y="646867"/>
                  </a:lnTo>
                  <a:lnTo>
                    <a:pt x="91278" y="720001"/>
                  </a:lnTo>
                  <a:lnTo>
                    <a:pt x="103312" y="733843"/>
                  </a:lnTo>
                  <a:close/>
                  <a:moveTo>
                    <a:pt x="29429" y="605966"/>
                  </a:moveTo>
                  <a:lnTo>
                    <a:pt x="97638" y="575477"/>
                  </a:lnTo>
                  <a:lnTo>
                    <a:pt x="49567" y="651792"/>
                  </a:lnTo>
                  <a:lnTo>
                    <a:pt x="56987" y="667442"/>
                  </a:lnTo>
                  <a:lnTo>
                    <a:pt x="155871" y="624047"/>
                  </a:lnTo>
                  <a:lnTo>
                    <a:pt x="148015" y="607462"/>
                  </a:lnTo>
                  <a:lnTo>
                    <a:pt x="79806" y="637951"/>
                  </a:lnTo>
                  <a:lnTo>
                    <a:pt x="127877" y="561636"/>
                  </a:lnTo>
                  <a:lnTo>
                    <a:pt x="121455" y="545550"/>
                  </a:lnTo>
                  <a:lnTo>
                    <a:pt x="22570" y="588945"/>
                  </a:lnTo>
                  <a:lnTo>
                    <a:pt x="29429" y="605966"/>
                  </a:lnTo>
                  <a:close/>
                  <a:moveTo>
                    <a:pt x="998" y="460943"/>
                  </a:moveTo>
                  <a:lnTo>
                    <a:pt x="75379" y="454272"/>
                  </a:lnTo>
                  <a:lnTo>
                    <a:pt x="5113" y="510822"/>
                  </a:lnTo>
                  <a:lnTo>
                    <a:pt x="7045" y="528030"/>
                  </a:lnTo>
                  <a:lnTo>
                    <a:pt x="114659" y="519114"/>
                  </a:lnTo>
                  <a:lnTo>
                    <a:pt x="112601" y="500846"/>
                  </a:lnTo>
                  <a:lnTo>
                    <a:pt x="38220" y="507517"/>
                  </a:lnTo>
                  <a:lnTo>
                    <a:pt x="108486" y="450967"/>
                  </a:lnTo>
                  <a:lnTo>
                    <a:pt x="107614" y="433697"/>
                  </a:lnTo>
                  <a:lnTo>
                    <a:pt x="0" y="442613"/>
                  </a:lnTo>
                  <a:lnTo>
                    <a:pt x="998" y="460943"/>
                  </a:lnTo>
                  <a:close/>
                  <a:moveTo>
                    <a:pt x="21199" y="314549"/>
                  </a:moveTo>
                  <a:lnTo>
                    <a:pt x="93772" y="332380"/>
                  </a:lnTo>
                  <a:lnTo>
                    <a:pt x="8916" y="363056"/>
                  </a:lnTo>
                  <a:lnTo>
                    <a:pt x="5175" y="379952"/>
                  </a:lnTo>
                  <a:lnTo>
                    <a:pt x="109858" y="406450"/>
                  </a:lnTo>
                  <a:lnTo>
                    <a:pt x="113848" y="388494"/>
                  </a:lnTo>
                  <a:lnTo>
                    <a:pt x="41275" y="370662"/>
                  </a:lnTo>
                  <a:lnTo>
                    <a:pt x="126131" y="339987"/>
                  </a:lnTo>
                  <a:lnTo>
                    <a:pt x="130870" y="323340"/>
                  </a:lnTo>
                  <a:lnTo>
                    <a:pt x="26186" y="296842"/>
                  </a:lnTo>
                  <a:lnTo>
                    <a:pt x="21136" y="314486"/>
                  </a:lnTo>
                  <a:close/>
                  <a:moveTo>
                    <a:pt x="87849" y="182619"/>
                  </a:moveTo>
                  <a:lnTo>
                    <a:pt x="150696" y="223021"/>
                  </a:lnTo>
                  <a:lnTo>
                    <a:pt x="60478" y="224517"/>
                  </a:lnTo>
                  <a:lnTo>
                    <a:pt x="51438" y="239294"/>
                  </a:lnTo>
                  <a:lnTo>
                    <a:pt x="141843" y="298338"/>
                  </a:lnTo>
                  <a:lnTo>
                    <a:pt x="151445" y="282688"/>
                  </a:lnTo>
                  <a:lnTo>
                    <a:pt x="88597" y="242287"/>
                  </a:lnTo>
                  <a:lnTo>
                    <a:pt x="178816" y="240790"/>
                  </a:lnTo>
                  <a:lnTo>
                    <a:pt x="188729" y="226575"/>
                  </a:lnTo>
                  <a:lnTo>
                    <a:pt x="98324" y="167531"/>
                  </a:lnTo>
                  <a:lnTo>
                    <a:pt x="87849" y="182619"/>
                  </a:lnTo>
                  <a:close/>
                  <a:moveTo>
                    <a:pt x="193717" y="79494"/>
                  </a:moveTo>
                  <a:lnTo>
                    <a:pt x="239980" y="138102"/>
                  </a:lnTo>
                  <a:lnTo>
                    <a:pt x="154188" y="110232"/>
                  </a:lnTo>
                  <a:lnTo>
                    <a:pt x="140845" y="121268"/>
                  </a:lnTo>
                  <a:lnTo>
                    <a:pt x="207184" y="206499"/>
                  </a:lnTo>
                  <a:lnTo>
                    <a:pt x="221337" y="194777"/>
                  </a:lnTo>
                  <a:lnTo>
                    <a:pt x="175075" y="136169"/>
                  </a:lnTo>
                  <a:lnTo>
                    <a:pt x="260866" y="164039"/>
                  </a:lnTo>
                  <a:lnTo>
                    <a:pt x="274832" y="153814"/>
                  </a:lnTo>
                  <a:lnTo>
                    <a:pt x="208494" y="68583"/>
                  </a:lnTo>
                  <a:lnTo>
                    <a:pt x="193655" y="79432"/>
                  </a:lnTo>
                  <a:close/>
                  <a:moveTo>
                    <a:pt x="327330" y="16335"/>
                  </a:moveTo>
                  <a:lnTo>
                    <a:pt x="352082" y="86789"/>
                  </a:lnTo>
                  <a:lnTo>
                    <a:pt x="280007" y="32546"/>
                  </a:lnTo>
                  <a:lnTo>
                    <a:pt x="263797" y="38656"/>
                  </a:lnTo>
                  <a:lnTo>
                    <a:pt x="298837" y="140783"/>
                  </a:lnTo>
                  <a:lnTo>
                    <a:pt x="316045" y="134299"/>
                  </a:lnTo>
                  <a:lnTo>
                    <a:pt x="291292" y="63845"/>
                  </a:lnTo>
                  <a:lnTo>
                    <a:pt x="363367" y="118088"/>
                  </a:lnTo>
                  <a:lnTo>
                    <a:pt x="379890" y="112976"/>
                  </a:lnTo>
                  <a:lnTo>
                    <a:pt x="344850" y="10849"/>
                  </a:lnTo>
                  <a:lnTo>
                    <a:pt x="327330" y="16335"/>
                  </a:lnTo>
                  <a:close/>
                  <a:moveTo>
                    <a:pt x="474223" y="0"/>
                  </a:moveTo>
                  <a:lnTo>
                    <a:pt x="474722" y="74694"/>
                  </a:lnTo>
                  <a:lnTo>
                    <a:pt x="424157" y="0"/>
                  </a:lnTo>
                  <a:lnTo>
                    <a:pt x="406887" y="561"/>
                  </a:lnTo>
                  <a:lnTo>
                    <a:pt x="406887" y="108549"/>
                  </a:lnTo>
                  <a:lnTo>
                    <a:pt x="425217" y="107988"/>
                  </a:lnTo>
                  <a:lnTo>
                    <a:pt x="424718" y="33294"/>
                  </a:lnTo>
                  <a:lnTo>
                    <a:pt x="475283" y="107988"/>
                  </a:lnTo>
                  <a:lnTo>
                    <a:pt x="492554" y="108549"/>
                  </a:lnTo>
                  <a:lnTo>
                    <a:pt x="492554" y="561"/>
                  </a:lnTo>
                  <a:lnTo>
                    <a:pt x="474223" y="0"/>
                  </a:lnTo>
                  <a:close/>
                </a:path>
              </a:pathLst>
            </a:custGeom>
            <a:solidFill>
              <a:schemeClr val="accent3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79759AC-CFFB-7445-B0D4-E5312DAE07C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4000" y="4528732"/>
            <a:ext cx="8280000" cy="4822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Optional </a:t>
            </a:r>
            <a:r>
              <a:rPr lang="en-US" err="1"/>
              <a:t>subheadline</a:t>
            </a:r>
            <a:r>
              <a:rPr lang="en-US"/>
              <a:t> in one line of text</a:t>
            </a:r>
          </a:p>
        </p:txBody>
      </p:sp>
    </p:spTree>
    <p:extLst>
      <p:ext uri="{BB962C8B-B14F-4D97-AF65-F5344CB8AC3E}">
        <p14:creationId xmlns:p14="http://schemas.microsoft.com/office/powerpoint/2010/main" val="29131524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D9A91B-46E7-4B65-A2F8-405926F1A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308E-70F1-4025-9D3D-0DDE622ED896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65E41E-1FEC-4A86-A16C-662F0DB19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989E0-4FD0-4A81-A172-5551CEED4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D7DFD-29F6-4796-80AD-FA3FE2332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9213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2516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441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971970-8A0D-3C45-EB46-4C0DECFACD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38001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7AD4FC8-E480-C61E-E266-FE9A45A07A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831354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907527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4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E437811-E159-5260-F23A-A5ECA1CE33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5829FC-4E17-B506-87C2-047EA09E306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68000" y="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177881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– Anthrac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224352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00B37CA-D9E7-304F-1C30-7436BB0E9AA5}"/>
              </a:ext>
            </a:extLst>
          </p:cNvPr>
          <p:cNvPicPr/>
          <p:nvPr userDrawn="1"/>
        </p:nvPicPr>
        <p:blipFill>
          <a:blip r:embed="rId2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92" y="6155693"/>
            <a:ext cx="2740501" cy="52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8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00B37CA-D9E7-304F-1C30-7436BB0E9AA5}"/>
              </a:ext>
            </a:extLst>
          </p:cNvPr>
          <p:cNvPicPr/>
          <p:nvPr userDrawn="1"/>
        </p:nvPicPr>
        <p:blipFill>
          <a:blip r:embed="rId2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2" y="6155693"/>
            <a:ext cx="2740501" cy="52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.stackexchange.com/questions/373309/what-word-describes-the-traffic-when-vehicles-are-totally-stopped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hyperlink" Target="http://english.stackexchange.com/questions/373309/what-word-describes-the-traffic-when-vehicles-are-totally-stopped" TargetMode="External"/><Relationship Id="rId7" Type="http://schemas.openxmlformats.org/officeDocument/2006/relationships/hyperlink" Target="https://www.thymindoman.com/learning-how-to-be-a-god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4.jpg"/><Relationship Id="rId11" Type="http://schemas.openxmlformats.org/officeDocument/2006/relationships/hyperlink" Target="https://www.flickr.com/photos/dansapples/15851394186" TargetMode="External"/><Relationship Id="rId5" Type="http://schemas.openxmlformats.org/officeDocument/2006/relationships/hyperlink" Target="https://www.flickr.com/photos/shyb/63692776/" TargetMode="External"/><Relationship Id="rId10" Type="http://schemas.openxmlformats.org/officeDocument/2006/relationships/image" Target="../media/image26.jpg"/><Relationship Id="rId4" Type="http://schemas.openxmlformats.org/officeDocument/2006/relationships/image" Target="../media/image23.jpg"/><Relationship Id="rId9" Type="http://schemas.openxmlformats.org/officeDocument/2006/relationships/hyperlink" Target="https://pxhere.com/es/photo/995004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kenjonbro/6754341655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3.xml"/><Relationship Id="rId5" Type="http://schemas.openxmlformats.org/officeDocument/2006/relationships/hyperlink" Target="https://www.flickr.com/photos/evarinaldiphotography/6820712114/" TargetMode="External"/><Relationship Id="rId4" Type="http://schemas.openxmlformats.org/officeDocument/2006/relationships/image" Target="../media/image2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ja/photo/1551209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imageslive.co.uk/free_stock_image/p-sign-jpg" TargetMode="External"/><Relationship Id="rId7" Type="http://schemas.openxmlformats.org/officeDocument/2006/relationships/hyperlink" Target="https://pxhere.com/en/photo/182659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2.jpg"/><Relationship Id="rId5" Type="http://schemas.openxmlformats.org/officeDocument/2006/relationships/hyperlink" Target="http://flickr.com/photos/davedugdale/5104887143" TargetMode="External"/><Relationship Id="rId4" Type="http://schemas.openxmlformats.org/officeDocument/2006/relationships/image" Target="../media/image3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virtual-illusion.blogspot.com/2019/03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4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factualaudio.com/post/amplitude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260EE-905F-82A9-6106-40FCE8E5A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9901F-9127-1FB2-6DC6-91A292724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2548052"/>
            <a:ext cx="10812497" cy="1578894"/>
          </a:xfrm>
        </p:spPr>
        <p:txBody>
          <a:bodyPr/>
          <a:lstStyle/>
          <a:p>
            <a:r>
              <a:rPr lang="en-GB" sz="5400" dirty="0"/>
              <a:t>Introduction to bioacoustics and </a:t>
            </a:r>
            <a:r>
              <a:rPr lang="en-GB" sz="5400" dirty="0" err="1"/>
              <a:t>ecoacoustics</a:t>
            </a:r>
            <a:endParaRPr lang="en-GB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4A96F-71A7-7771-4AFF-05FF9EE4E9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DB206-25A8-1CA6-1893-F0F6598AD8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Ed Baker</a:t>
            </a:r>
          </a:p>
        </p:txBody>
      </p:sp>
      <p:pic>
        <p:nvPicPr>
          <p:cNvPr id="5" name="Picture 4" descr="A green and blue circle with a tree&#10;&#10;Description automatically generated">
            <a:extLst>
              <a:ext uri="{FF2B5EF4-FFF2-40B4-BE49-F238E27FC236}">
                <a16:creationId xmlns:a16="http://schemas.microsoft.com/office/drawing/2014/main" id="{B6F2144B-F6BF-9263-1153-FDAD50E823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6500" y="4807848"/>
            <a:ext cx="1680590" cy="168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4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B8692-B34C-56B1-C8B9-D1D331235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4FA6820-B3FF-0862-8DC7-9C7B6A41C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356400"/>
            <a:ext cx="11764800" cy="751872"/>
          </a:xfrm>
        </p:spPr>
        <p:txBody>
          <a:bodyPr/>
          <a:lstStyle/>
          <a:p>
            <a:r>
              <a:rPr lang="en-GB" dirty="0"/>
              <a:t>Interactive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C2C602-D65D-11E5-EE05-33E8D1BA5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846C3-181E-42AF-88D6-2D408221E3D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59CEBE-82CF-5B45-A888-115ABA911D26}"/>
              </a:ext>
            </a:extLst>
          </p:cNvPr>
          <p:cNvSpPr txBox="1"/>
          <p:nvPr/>
        </p:nvSpPr>
        <p:spPr>
          <a:xfrm>
            <a:off x="671512" y="1365796"/>
            <a:ext cx="1089564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Starting at the analogue end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F3F3F3"/>
              </a:solidFill>
              <a:latin typeface="Arial" panose="020B0604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Notebook. Pencil.</a:t>
            </a:r>
          </a:p>
        </p:txBody>
      </p:sp>
    </p:spTree>
    <p:extLst>
      <p:ext uri="{BB962C8B-B14F-4D97-AF65-F5344CB8AC3E}">
        <p14:creationId xmlns:p14="http://schemas.microsoft.com/office/powerpoint/2010/main" val="2318971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089A1-0FEE-4CD5-9EF3-F313BF812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0B271E1-4B8D-3569-5FA6-0874FEC8C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356400"/>
            <a:ext cx="11764800" cy="751872"/>
          </a:xfrm>
        </p:spPr>
        <p:txBody>
          <a:bodyPr/>
          <a:lstStyle/>
          <a:p>
            <a:r>
              <a:rPr lang="en-GB" dirty="0"/>
              <a:t>Interactive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F8691E-A387-3DDB-0F27-5F6769891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846C3-181E-42AF-88D6-2D408221E3D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2DC3C1-5B1A-0B35-8922-F3EBB8384B3D}"/>
              </a:ext>
            </a:extLst>
          </p:cNvPr>
          <p:cNvSpPr txBox="1"/>
          <p:nvPr/>
        </p:nvSpPr>
        <p:spPr>
          <a:xfrm>
            <a:off x="671512" y="1365796"/>
            <a:ext cx="1089564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Starting at the analogue end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F3F3F3"/>
              </a:solidFill>
              <a:latin typeface="Arial" panose="020B0604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Notebook. Pencil.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F3F3F3"/>
              </a:solidFill>
              <a:latin typeface="Arial" panose="020B0604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 out into gardens (or Museum) for five minutes. Don’t stay close to anyone else here. Write down everything you hear. Come back.</a:t>
            </a:r>
          </a:p>
        </p:txBody>
      </p:sp>
    </p:spTree>
    <p:extLst>
      <p:ext uri="{BB962C8B-B14F-4D97-AF65-F5344CB8AC3E}">
        <p14:creationId xmlns:p14="http://schemas.microsoft.com/office/powerpoint/2010/main" val="410771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2B6E7-50CB-7372-5429-5CB635F0A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10B33B4-5682-2DAE-2E82-D93A104E7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356400"/>
            <a:ext cx="11764800" cy="751872"/>
          </a:xfrm>
        </p:spPr>
        <p:txBody>
          <a:bodyPr/>
          <a:lstStyle/>
          <a:p>
            <a:r>
              <a:rPr lang="en-GB" dirty="0"/>
              <a:t>Interactive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5954C-5681-1CAA-A613-83F550AE1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846C3-181E-42AF-88D6-2D408221E3D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0EBD9F-D321-4874-4385-0994A273FEC0}"/>
              </a:ext>
            </a:extLst>
          </p:cNvPr>
          <p:cNvSpPr txBox="1"/>
          <p:nvPr/>
        </p:nvSpPr>
        <p:spPr>
          <a:xfrm>
            <a:off x="671512" y="1365796"/>
            <a:ext cx="1089564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Starting at the analogue end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F3F3F3"/>
              </a:solidFill>
              <a:latin typeface="Arial" panose="020B0604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Notebook. Pencil.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F3F3F3"/>
              </a:solidFill>
              <a:latin typeface="Arial" panose="020B0604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 out into gardens (or Museum) for five minutes. Don’t stay close to anyone else here. Write down everything you hear. Come back.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F3F3F3"/>
              </a:solidFill>
              <a:latin typeface="Arial" panose="020B0604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Let’s make a list.</a:t>
            </a:r>
          </a:p>
        </p:txBody>
      </p:sp>
    </p:spTree>
    <p:extLst>
      <p:ext uri="{BB962C8B-B14F-4D97-AF65-F5344CB8AC3E}">
        <p14:creationId xmlns:p14="http://schemas.microsoft.com/office/powerpoint/2010/main" val="3787953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DE530-6CD9-BADC-956F-0FD54016E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BF47BC7-2D0E-9304-5291-784537194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356400"/>
            <a:ext cx="11764800" cy="751872"/>
          </a:xfrm>
        </p:spPr>
        <p:txBody>
          <a:bodyPr/>
          <a:lstStyle/>
          <a:p>
            <a:r>
              <a:rPr lang="en-GB" dirty="0"/>
              <a:t>Let’s do some classification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1AA2FA-F1FC-36FB-99F0-4D35E390F6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846C3-181E-42AF-88D6-2D408221E3D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069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2989C-E9DF-2BF6-E9C4-25DB83632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7BD4AC2-14D7-D572-6540-4F6F1A0B2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356400"/>
            <a:ext cx="11764800" cy="751872"/>
          </a:xfrm>
        </p:spPr>
        <p:txBody>
          <a:bodyPr/>
          <a:lstStyle/>
          <a:p>
            <a:r>
              <a:rPr lang="en-GB" dirty="0"/>
              <a:t>Let’s do some classification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319995-BCAE-7698-8983-69586E360D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846C3-181E-42AF-88D6-2D408221E3D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ED430-0B01-B84D-AB2F-16EA4C035C59}"/>
              </a:ext>
            </a:extLst>
          </p:cNvPr>
          <p:cNvSpPr txBox="1"/>
          <p:nvPr/>
        </p:nvSpPr>
        <p:spPr>
          <a:xfrm>
            <a:off x="671512" y="1365796"/>
            <a:ext cx="1089564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You’re at the Natural History Museum – we ARE going to do some taxonomy.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F3F3F3"/>
              </a:solidFill>
              <a:latin typeface="Arial" panose="020B0604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How would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</a:t>
            </a:r>
            <a:r>
              <a:rPr lang="en-GB" sz="2800" dirty="0">
                <a:solidFill>
                  <a:srgbClr val="F3F3F3"/>
                </a:solidFill>
                <a:latin typeface="Arial" panose="020B0604020202020204"/>
              </a:rPr>
              <a:t>u classify these? Have a go yourself, then compare with your neighbours.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751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06B18-3060-C597-CED3-007514847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053B188-410A-3BB2-CD16-83B996D26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356400"/>
            <a:ext cx="11764800" cy="751872"/>
          </a:xfrm>
        </p:spPr>
        <p:txBody>
          <a:bodyPr/>
          <a:lstStyle/>
          <a:p>
            <a:r>
              <a:rPr lang="en-GB" dirty="0"/>
              <a:t>Let’s do some classification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FD902-57F5-08E8-A674-6108F173A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846C3-181E-42AF-88D6-2D408221E3D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A8A0F-4856-9BB6-EA69-3FFBB5779EE9}"/>
              </a:ext>
            </a:extLst>
          </p:cNvPr>
          <p:cNvSpPr txBox="1"/>
          <p:nvPr/>
        </p:nvSpPr>
        <p:spPr>
          <a:xfrm>
            <a:off x="671512" y="1365796"/>
            <a:ext cx="1089564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You’re at the Natural History Museum – we ARE going to do some taxonomy.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F3F3F3"/>
              </a:solidFill>
              <a:latin typeface="Arial" panose="020B0604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How would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</a:t>
            </a:r>
            <a:r>
              <a:rPr lang="en-GB" sz="2800" dirty="0">
                <a:solidFill>
                  <a:srgbClr val="F3F3F3"/>
                </a:solidFill>
                <a:latin typeface="Arial" panose="020B0604020202020204"/>
              </a:rPr>
              <a:t>u classify these? Have a go yourself, then compare with your neighbours.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rgbClr val="F3F3F3"/>
                </a:solidFill>
                <a:latin typeface="Arial" panose="020B0604020202020204"/>
              </a:rPr>
              <a:t>Can you guess how I’m doing it?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036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76867-D63D-4B6F-45E4-8579F848D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F0D6503-41FB-A97F-81DE-5063034BA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356400"/>
            <a:ext cx="11764800" cy="751872"/>
          </a:xfrm>
        </p:spPr>
        <p:txBody>
          <a:bodyPr/>
          <a:lstStyle/>
          <a:p>
            <a:r>
              <a:rPr lang="en-GB" dirty="0"/>
              <a:t>Discussion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5D778-9EA2-41A0-F671-4A8B8E0BA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846C3-181E-42AF-88D6-2D408221E3D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737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B86EA-99B8-5C71-4A90-17F4BA2C0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A368CD6-9924-6C1D-A0C5-2D2CFD533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-47557"/>
            <a:ext cx="11764800" cy="1559786"/>
          </a:xfrm>
        </p:spPr>
        <p:txBody>
          <a:bodyPr/>
          <a:lstStyle/>
          <a:p>
            <a:r>
              <a:rPr lang="en-GB" dirty="0"/>
              <a:t>… another way (bottom up not top down)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505CC9-73D2-6B3E-FE03-07E780384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846C3-181E-42AF-88D6-2D408221E3D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474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CA39-B0F2-1B49-82E5-EED341C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Orthoptera: Bush Crickets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8F1478-2E6F-4A4B-B6FF-125E5899E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2524" y="1828800"/>
            <a:ext cx="7343775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95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CA39-B0F2-1B49-82E5-EED341C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Orthoptera: Bush Crickets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0C1B7B-14E3-4B49-913A-BEB315C4A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4187" y="1897063"/>
            <a:ext cx="6143626" cy="383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59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6078B-76A1-7093-CC40-5B1AB56E8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23A79B8-3319-EEC6-5917-B490B0DD3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356400"/>
            <a:ext cx="11764800" cy="751872"/>
          </a:xfrm>
        </p:spPr>
        <p:txBody>
          <a:bodyPr/>
          <a:lstStyle/>
          <a:p>
            <a:r>
              <a:rPr lang="en-GB" dirty="0"/>
              <a:t>Interdisciplinary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87AB0-C4DA-4B69-8FF4-CB8F78864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846C3-181E-42AF-88D6-2D408221E3D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112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CA39-B0F2-1B49-82E5-EED341C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Orthoptera: Bush Crickets</a:t>
            </a:r>
          </a:p>
        </p:txBody>
      </p:sp>
      <p:pic>
        <p:nvPicPr>
          <p:cNvPr id="5" name="Picture 4" descr="A piece of bread&#10;&#10;Description automatically generated">
            <a:extLst>
              <a:ext uri="{FF2B5EF4-FFF2-40B4-BE49-F238E27FC236}">
                <a16:creationId xmlns:a16="http://schemas.microsoft.com/office/drawing/2014/main" id="{ED50A046-7F1E-B241-A705-EB90487BE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558256" y="1797049"/>
            <a:ext cx="7072312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96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insect on a leaf&#10;&#10;Description automatically generated with medium confidence">
            <a:extLst>
              <a:ext uri="{FF2B5EF4-FFF2-40B4-BE49-F238E27FC236}">
                <a16:creationId xmlns:a16="http://schemas.microsoft.com/office/drawing/2014/main" id="{9A2A2057-31FB-D0C7-F1CB-E04633FDD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062" y="1123890"/>
            <a:ext cx="4595813" cy="461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2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CA39-B0F2-1B49-82E5-EED341C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Orthoptera: MOLE Crickets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9F19EB-E417-1F44-91C8-1E0C59C05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025" y="1870075"/>
            <a:ext cx="48133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27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59D9ED-FA43-D811-CE75-B1C72700E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062" y="757237"/>
            <a:ext cx="8143875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6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CA39-B0F2-1B49-82E5-EED341C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LEPIDOPTERA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8200BB-3B03-BA4F-B7A2-603B9E551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2366620"/>
            <a:ext cx="9905998" cy="272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11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CA39-B0F2-1B49-82E5-EED341C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LEPIDOPTERA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A4E5BF-3562-4A4D-9952-03CE8514E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50" y="1765132"/>
            <a:ext cx="8516938" cy="448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4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9F4F0AB-301C-105F-E53C-8FC6659B6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274" y="641237"/>
            <a:ext cx="7655965" cy="502871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55B95B-FFD3-03BF-07BA-31C7E9BCE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1462" y="6107112"/>
            <a:ext cx="9905999" cy="35417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https://doi.org/10.1016/j.cub.2021.08.038</a:t>
            </a:r>
          </a:p>
        </p:txBody>
      </p:sp>
    </p:spTree>
    <p:extLst>
      <p:ext uri="{BB962C8B-B14F-4D97-AF65-F5344CB8AC3E}">
        <p14:creationId xmlns:p14="http://schemas.microsoft.com/office/powerpoint/2010/main" val="3743333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CA39-B0F2-1B49-82E5-EED341C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BLATTODEA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C4916D-5518-F54A-8DD3-B3A1A2DD1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712" y="1838932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80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CA39-B0F2-1B49-82E5-EED341C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HEMIPTERA: CICADAS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3D6082-AF20-2D4A-977B-DA4CABD07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963" y="1867461"/>
            <a:ext cx="4959350" cy="41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74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037A77-1C49-E855-6677-49ED4DDE5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161925"/>
            <a:ext cx="9182100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60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1B95C-459D-E773-4810-B241C79B4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CD3BC6F-7DE4-C708-CB76-6D3033FC4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356400"/>
            <a:ext cx="11764800" cy="751872"/>
          </a:xfrm>
        </p:spPr>
        <p:txBody>
          <a:bodyPr/>
          <a:lstStyle/>
          <a:p>
            <a:r>
              <a:rPr lang="en-GB" dirty="0"/>
              <a:t>Interdisciplinary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EEDBA-0135-7D29-0AB9-0F9143DEE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846C3-181E-42AF-88D6-2D408221E3D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2F0312-12B0-ED35-F256-57E0DC9B0598}"/>
              </a:ext>
            </a:extLst>
          </p:cNvPr>
          <p:cNvSpPr txBox="1"/>
          <p:nvPr/>
        </p:nvSpPr>
        <p:spPr>
          <a:xfrm>
            <a:off x="671512" y="1365796"/>
            <a:ext cx="108956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one correct way through this</a:t>
            </a:r>
          </a:p>
        </p:txBody>
      </p:sp>
    </p:spTree>
    <p:extLst>
      <p:ext uri="{BB962C8B-B14F-4D97-AF65-F5344CB8AC3E}">
        <p14:creationId xmlns:p14="http://schemas.microsoft.com/office/powerpoint/2010/main" val="688499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037A77-1C49-E855-6677-49ED4DDE5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161925"/>
            <a:ext cx="9182100" cy="6534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87A155-52D0-6557-D8D2-2994F458B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950" y="2339340"/>
            <a:ext cx="92202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99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CA39-B0F2-1B49-82E5-EED341C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Incidental Noises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BE79C9-234C-044A-83C9-E20B809F9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630" y="1873970"/>
            <a:ext cx="6095563" cy="402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30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8D7C9B-2DAA-A074-3700-E104EB4EB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475" y="381000"/>
            <a:ext cx="611505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46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CA39-B0F2-1B49-82E5-EED341C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Incidental Noises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B9DA03-F856-AB4A-9A22-E7AA43426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780" y="1981200"/>
            <a:ext cx="4005263" cy="40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742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3B21E4-DFBC-E05B-03D4-2AED56F2A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778668"/>
            <a:ext cx="4295775" cy="3221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5A85DA-13A8-4CF4-51B3-FC3A6DFAF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374" y="731043"/>
            <a:ext cx="3317875" cy="328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97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15165-A9AB-183A-5A2B-9169E7DBD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CF7EE2B-88B0-3F53-2FDF-E37C71195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931459"/>
            <a:ext cx="11508000" cy="812082"/>
          </a:xfrm>
        </p:spPr>
        <p:txBody>
          <a:bodyPr/>
          <a:lstStyle/>
          <a:p>
            <a:pPr algn="l"/>
            <a:r>
              <a:rPr lang="en-GB" sz="5400" dirty="0">
                <a:solidFill>
                  <a:schemeClr val="bg2"/>
                </a:solidFill>
              </a:rPr>
              <a:t>What is noise?</a:t>
            </a:r>
          </a:p>
        </p:txBody>
      </p:sp>
    </p:spTree>
    <p:extLst>
      <p:ext uri="{BB962C8B-B14F-4D97-AF65-F5344CB8AC3E}">
        <p14:creationId xmlns:p14="http://schemas.microsoft.com/office/powerpoint/2010/main" val="30736542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02237-F6C0-64FD-048F-F738F8AD3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Unwanted sound?</a:t>
            </a:r>
          </a:p>
        </p:txBody>
      </p:sp>
    </p:spTree>
    <p:extLst>
      <p:ext uri="{BB962C8B-B14F-4D97-AF65-F5344CB8AC3E}">
        <p14:creationId xmlns:p14="http://schemas.microsoft.com/office/powerpoint/2010/main" val="24154345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CD217-2383-2460-81D8-60EC6F4BF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affic jam in a busy city&#10;&#10;Description automatically generated">
            <a:extLst>
              <a:ext uri="{FF2B5EF4-FFF2-40B4-BE49-F238E27FC236}">
                <a16:creationId xmlns:a16="http://schemas.microsoft.com/office/drawing/2014/main" id="{E166B6DE-37C1-714B-CA7D-8FFC7C128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09543" y="1673352"/>
            <a:ext cx="5641849" cy="326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0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6ADAA-15CA-457E-0169-42F6312C3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affic jam in a busy city&#10;&#10;Description automatically generated">
            <a:extLst>
              <a:ext uri="{FF2B5EF4-FFF2-40B4-BE49-F238E27FC236}">
                <a16:creationId xmlns:a16="http://schemas.microsoft.com/office/drawing/2014/main" id="{C55E4B6F-86AB-FA66-949E-E6E1947F2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09543" y="1673352"/>
            <a:ext cx="5641849" cy="3260989"/>
          </a:xfrm>
          <a:prstGeom prst="rect">
            <a:avLst/>
          </a:prstGeom>
        </p:spPr>
      </p:pic>
      <p:pic>
        <p:nvPicPr>
          <p:cNvPr id="3" name="Picture 2" descr="A plane flying in the sky&#10;&#10;Description automatically generated">
            <a:extLst>
              <a:ext uri="{FF2B5EF4-FFF2-40B4-BE49-F238E27FC236}">
                <a16:creationId xmlns:a16="http://schemas.microsoft.com/office/drawing/2014/main" id="{ABE8B0EF-4963-626E-BC0D-25999DF04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229600" y="150309"/>
            <a:ext cx="3772471" cy="2517501"/>
          </a:xfrm>
          <a:prstGeom prst="rect">
            <a:avLst/>
          </a:prstGeom>
        </p:spPr>
      </p:pic>
      <p:pic>
        <p:nvPicPr>
          <p:cNvPr id="7" name="Picture 6" descr="A crowd of people walking in a street&#10;&#10;Description automatically generated">
            <a:extLst>
              <a:ext uri="{FF2B5EF4-FFF2-40B4-BE49-F238E27FC236}">
                <a16:creationId xmlns:a16="http://schemas.microsoft.com/office/drawing/2014/main" id="{DFA93F48-877E-ED3B-64DE-DD6FD07AC2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96609" y="296613"/>
            <a:ext cx="3589591" cy="1794796"/>
          </a:xfrm>
          <a:prstGeom prst="rect">
            <a:avLst/>
          </a:prstGeom>
        </p:spPr>
      </p:pic>
      <p:pic>
        <p:nvPicPr>
          <p:cNvPr id="10" name="Picture 9" descr="A dog looking up at something&#10;&#10;Description automatically generated">
            <a:extLst>
              <a:ext uri="{FF2B5EF4-FFF2-40B4-BE49-F238E27FC236}">
                <a16:creationId xmlns:a16="http://schemas.microsoft.com/office/drawing/2014/main" id="{37EABBE0-C0AE-2324-9DBB-E3D6C5177C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96609" y="4229567"/>
            <a:ext cx="3489007" cy="2331819"/>
          </a:xfrm>
          <a:prstGeom prst="rect">
            <a:avLst/>
          </a:prstGeom>
        </p:spPr>
      </p:pic>
      <p:pic>
        <p:nvPicPr>
          <p:cNvPr id="12" name="Picture 11" descr="A building with people walking in front of it&#10;&#10;Description automatically generated">
            <a:extLst>
              <a:ext uri="{FF2B5EF4-FFF2-40B4-BE49-F238E27FC236}">
                <a16:creationId xmlns:a16="http://schemas.microsoft.com/office/drawing/2014/main" id="{46D0A20F-1373-130D-256E-6C7A764CA7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229600" y="4226228"/>
            <a:ext cx="3716369" cy="248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431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93DA9-04A5-1051-AF1E-24250CD06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320438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A working definition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63F71A-EF43-F73E-6744-84BC6CDADBC4}"/>
              </a:ext>
            </a:extLst>
          </p:cNvPr>
          <p:cNvSpPr txBox="1">
            <a:spLocks/>
          </p:cNvSpPr>
          <p:nvPr/>
        </p:nvSpPr>
        <p:spPr>
          <a:xfrm>
            <a:off x="307664" y="1607458"/>
            <a:ext cx="5399999" cy="4686943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r>
              <a:rPr lang="en-GB" sz="4000" dirty="0">
                <a:solidFill>
                  <a:schemeClr val="bg2"/>
                </a:solidFill>
              </a:rPr>
              <a:t>Sound that is:</a:t>
            </a:r>
          </a:p>
          <a:p>
            <a:r>
              <a:rPr lang="en-GB" sz="4000" dirty="0">
                <a:solidFill>
                  <a:schemeClr val="bg2"/>
                </a:solidFill>
              </a:rPr>
              <a:t>Unwanted</a:t>
            </a:r>
          </a:p>
          <a:p>
            <a:r>
              <a:rPr lang="en-GB" sz="4000" dirty="0">
                <a:solidFill>
                  <a:schemeClr val="bg2"/>
                </a:solidFill>
              </a:rPr>
              <a:t>Unpleasant</a:t>
            </a:r>
          </a:p>
        </p:txBody>
      </p:sp>
    </p:spTree>
    <p:extLst>
      <p:ext uri="{BB962C8B-B14F-4D97-AF65-F5344CB8AC3E}">
        <p14:creationId xmlns:p14="http://schemas.microsoft.com/office/powerpoint/2010/main" val="226045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8AD1E-7B59-CD44-33D8-C6AC541C7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2C72092-F14E-2380-1ECF-C4D7FB42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356400"/>
            <a:ext cx="11764800" cy="751872"/>
          </a:xfrm>
        </p:spPr>
        <p:txBody>
          <a:bodyPr/>
          <a:lstStyle/>
          <a:p>
            <a:r>
              <a:rPr lang="en-GB" dirty="0"/>
              <a:t>Interdisciplinary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44B44A-5B1E-09F9-AE19-DD112B465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846C3-181E-42AF-88D6-2D408221E3D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B6E452-04DB-0D10-7649-81ADD68E17E2}"/>
              </a:ext>
            </a:extLst>
          </p:cNvPr>
          <p:cNvSpPr txBox="1"/>
          <p:nvPr/>
        </p:nvSpPr>
        <p:spPr>
          <a:xfrm>
            <a:off x="671512" y="1365796"/>
            <a:ext cx="108956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one correct way through this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F3F3F3"/>
              </a:solidFill>
              <a:latin typeface="Arial" panose="020B060402020202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solidFill>
                  <a:srgbClr val="F3F3F3"/>
                </a:solidFill>
                <a:latin typeface="Arial" panose="020B0604020202020204"/>
              </a:rPr>
              <a:t>Try and develop an intuition by approaching it from several different directions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9954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B130D-D27E-040D-AA36-B72A5A035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A6111-C942-D9B8-2D7F-12E2B0B61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Context dependant?</a:t>
            </a:r>
          </a:p>
        </p:txBody>
      </p:sp>
    </p:spTree>
    <p:extLst>
      <p:ext uri="{BB962C8B-B14F-4D97-AF65-F5344CB8AC3E}">
        <p14:creationId xmlns:p14="http://schemas.microsoft.com/office/powerpoint/2010/main" val="34503432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F689A-6901-23FC-E6E3-1302CB9B4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yellow and green ambulance on a street&#10;&#10;Description automatically generated">
            <a:extLst>
              <a:ext uri="{FF2B5EF4-FFF2-40B4-BE49-F238E27FC236}">
                <a16:creationId xmlns:a16="http://schemas.microsoft.com/office/drawing/2014/main" id="{8C54BEC3-ED70-C1DD-4E92-C4CC9FEB5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41007" y="2058669"/>
            <a:ext cx="4205010" cy="3104480"/>
          </a:xfrm>
          <a:prstGeom prst="rect">
            <a:avLst/>
          </a:prstGeom>
        </p:spPr>
      </p:pic>
      <p:pic>
        <p:nvPicPr>
          <p:cNvPr id="14" name="Picture 13" descr="A person singing into a microphone and playing a guitar&#10;&#10;Description automatically generated">
            <a:extLst>
              <a:ext uri="{FF2B5EF4-FFF2-40B4-BE49-F238E27FC236}">
                <a16:creationId xmlns:a16="http://schemas.microsoft.com/office/drawing/2014/main" id="{37E784DE-24A4-8F90-2FDA-C78DE5948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77832" y="1290642"/>
            <a:ext cx="3095199" cy="464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228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04B03-9A77-D872-238E-634310BAF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DA6B9-CED5-35BB-A0EB-45E89F22E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Not always awful?</a:t>
            </a:r>
          </a:p>
        </p:txBody>
      </p:sp>
    </p:spTree>
    <p:extLst>
      <p:ext uri="{BB962C8B-B14F-4D97-AF65-F5344CB8AC3E}">
        <p14:creationId xmlns:p14="http://schemas.microsoft.com/office/powerpoint/2010/main" val="35040039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10A88-40CC-7942-E877-A70BE53FE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glasses with liquid in them&#10;&#10;Description automatically generated">
            <a:extLst>
              <a:ext uri="{FF2B5EF4-FFF2-40B4-BE49-F238E27FC236}">
                <a16:creationId xmlns:a16="http://schemas.microsoft.com/office/drawing/2014/main" id="{FCC0E988-29BA-DE88-B9A3-D90C1AA64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92842" y="688952"/>
            <a:ext cx="8406315" cy="548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804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F0852-5ED8-2C8F-1E2D-5ADA739AE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Human centred</a:t>
            </a:r>
          </a:p>
        </p:txBody>
      </p:sp>
    </p:spTree>
    <p:extLst>
      <p:ext uri="{BB962C8B-B14F-4D97-AF65-F5344CB8AC3E}">
        <p14:creationId xmlns:p14="http://schemas.microsoft.com/office/powerpoint/2010/main" val="25859016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8496F-F76D-103D-7DF6-CF170EDBA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202451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An alternative, precise definition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0DC617-B04B-F8D0-C94E-98283CFAEA65}"/>
              </a:ext>
            </a:extLst>
          </p:cNvPr>
          <p:cNvSpPr/>
          <p:nvPr/>
        </p:nvSpPr>
        <p:spPr>
          <a:xfrm>
            <a:off x="334296" y="1907458"/>
            <a:ext cx="1533833" cy="15215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Source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ECC233-2824-A783-6C89-1809AA85FFD4}"/>
              </a:ext>
            </a:extLst>
          </p:cNvPr>
          <p:cNvSpPr/>
          <p:nvPr/>
        </p:nvSpPr>
        <p:spPr>
          <a:xfrm>
            <a:off x="2276167" y="1907458"/>
            <a:ext cx="1533833" cy="15215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Transmitter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ED8F03-523E-D77F-85B2-508BC48B63B0}"/>
              </a:ext>
            </a:extLst>
          </p:cNvPr>
          <p:cNvSpPr/>
          <p:nvPr/>
        </p:nvSpPr>
        <p:spPr>
          <a:xfrm>
            <a:off x="8382000" y="1907458"/>
            <a:ext cx="1533833" cy="15215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Receiver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183ECF-30BB-9528-0279-016BBF7CAF84}"/>
              </a:ext>
            </a:extLst>
          </p:cNvPr>
          <p:cNvSpPr/>
          <p:nvPr/>
        </p:nvSpPr>
        <p:spPr>
          <a:xfrm>
            <a:off x="10323871" y="1907458"/>
            <a:ext cx="1533833" cy="15215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Destination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B39EA0C-B545-3842-A937-20FECEB3C3C8}"/>
              </a:ext>
            </a:extLst>
          </p:cNvPr>
          <p:cNvSpPr/>
          <p:nvPr/>
        </p:nvSpPr>
        <p:spPr>
          <a:xfrm>
            <a:off x="1951702" y="2466667"/>
            <a:ext cx="255639" cy="403123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1D61B9C-1A63-CA8F-0970-98040A94589F}"/>
              </a:ext>
            </a:extLst>
          </p:cNvPr>
          <p:cNvSpPr/>
          <p:nvPr/>
        </p:nvSpPr>
        <p:spPr>
          <a:xfrm>
            <a:off x="9984659" y="2466666"/>
            <a:ext cx="255639" cy="403123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45BCBA-F631-0B41-3329-CF72C22FA7AE}"/>
              </a:ext>
            </a:extLst>
          </p:cNvPr>
          <p:cNvSpPr/>
          <p:nvPr/>
        </p:nvSpPr>
        <p:spPr>
          <a:xfrm>
            <a:off x="5885834" y="2466665"/>
            <a:ext cx="383458" cy="4031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8CAD606-6362-3663-905A-293B32A468F5}"/>
              </a:ext>
            </a:extLst>
          </p:cNvPr>
          <p:cNvSpPr/>
          <p:nvPr/>
        </p:nvSpPr>
        <p:spPr>
          <a:xfrm>
            <a:off x="3910779" y="2466666"/>
            <a:ext cx="1732937" cy="403123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2F7541D-6D2E-6B76-B963-B06024F5611F}"/>
              </a:ext>
            </a:extLst>
          </p:cNvPr>
          <p:cNvSpPr/>
          <p:nvPr/>
        </p:nvSpPr>
        <p:spPr>
          <a:xfrm>
            <a:off x="6548284" y="2475268"/>
            <a:ext cx="1732937" cy="403123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D0BE64-6603-F3FD-C13C-DAD733536A49}"/>
              </a:ext>
            </a:extLst>
          </p:cNvPr>
          <p:cNvSpPr/>
          <p:nvPr/>
        </p:nvSpPr>
        <p:spPr>
          <a:xfrm>
            <a:off x="5392992" y="3429000"/>
            <a:ext cx="1533833" cy="15215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Noise Source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EBF1E79-3525-6702-131A-26F1E6877CDD}"/>
              </a:ext>
            </a:extLst>
          </p:cNvPr>
          <p:cNvSpPr/>
          <p:nvPr/>
        </p:nvSpPr>
        <p:spPr>
          <a:xfrm rot="16200000">
            <a:off x="5968180" y="2966265"/>
            <a:ext cx="255639" cy="403123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9122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8E306-D584-CB19-AE91-1AE6C9606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67C2-0AEB-984F-854B-142BFA1B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202451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An alternative, precise definition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75DC78-5765-93BD-ACD4-AD82CA3CAF4A}"/>
              </a:ext>
            </a:extLst>
          </p:cNvPr>
          <p:cNvSpPr/>
          <p:nvPr/>
        </p:nvSpPr>
        <p:spPr>
          <a:xfrm>
            <a:off x="334296" y="1907458"/>
            <a:ext cx="1533833" cy="15215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Source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2171FF-2FEE-53CA-1024-3E10954E34CA}"/>
              </a:ext>
            </a:extLst>
          </p:cNvPr>
          <p:cNvSpPr/>
          <p:nvPr/>
        </p:nvSpPr>
        <p:spPr>
          <a:xfrm>
            <a:off x="2276167" y="1907458"/>
            <a:ext cx="1533833" cy="15215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Transmitter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67BC98-84EA-9F50-A22B-D8E83F08B328}"/>
              </a:ext>
            </a:extLst>
          </p:cNvPr>
          <p:cNvSpPr/>
          <p:nvPr/>
        </p:nvSpPr>
        <p:spPr>
          <a:xfrm>
            <a:off x="8382000" y="1907458"/>
            <a:ext cx="1533833" cy="15215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Receiver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4BF9CD-571A-02E2-2321-242FBE1577D8}"/>
              </a:ext>
            </a:extLst>
          </p:cNvPr>
          <p:cNvSpPr/>
          <p:nvPr/>
        </p:nvSpPr>
        <p:spPr>
          <a:xfrm>
            <a:off x="10323871" y="1907458"/>
            <a:ext cx="1533833" cy="15215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Destination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05883A2-C4C4-8393-293B-C1934F52434B}"/>
              </a:ext>
            </a:extLst>
          </p:cNvPr>
          <p:cNvSpPr/>
          <p:nvPr/>
        </p:nvSpPr>
        <p:spPr>
          <a:xfrm>
            <a:off x="1951702" y="2466667"/>
            <a:ext cx="255639" cy="403123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C74C8E8-3735-F6A2-5CFD-1B090FCDDF8B}"/>
              </a:ext>
            </a:extLst>
          </p:cNvPr>
          <p:cNvSpPr/>
          <p:nvPr/>
        </p:nvSpPr>
        <p:spPr>
          <a:xfrm>
            <a:off x="9984659" y="2466666"/>
            <a:ext cx="255639" cy="403123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EA0398-C021-7F0C-AF9A-10629122B853}"/>
              </a:ext>
            </a:extLst>
          </p:cNvPr>
          <p:cNvSpPr/>
          <p:nvPr/>
        </p:nvSpPr>
        <p:spPr>
          <a:xfrm>
            <a:off x="5885834" y="2466665"/>
            <a:ext cx="383458" cy="4031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23C663A-323F-A152-61C3-C4D9F194620D}"/>
              </a:ext>
            </a:extLst>
          </p:cNvPr>
          <p:cNvSpPr/>
          <p:nvPr/>
        </p:nvSpPr>
        <p:spPr>
          <a:xfrm>
            <a:off x="3943963" y="2062996"/>
            <a:ext cx="1732937" cy="1197074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Signal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E706A83-031C-CAEA-C577-852985105093}"/>
              </a:ext>
            </a:extLst>
          </p:cNvPr>
          <p:cNvSpPr/>
          <p:nvPr/>
        </p:nvSpPr>
        <p:spPr>
          <a:xfrm>
            <a:off x="6553200" y="2069688"/>
            <a:ext cx="1732937" cy="1197075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Received Signal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C3D383-B288-ED61-53B0-FAE5408CA8DB}"/>
              </a:ext>
            </a:extLst>
          </p:cNvPr>
          <p:cNvSpPr/>
          <p:nvPr/>
        </p:nvSpPr>
        <p:spPr>
          <a:xfrm>
            <a:off x="5392992" y="3429000"/>
            <a:ext cx="1533833" cy="15215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Noise Source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EC9CDF0-99CD-DED1-E4C9-CBA741D960A0}"/>
              </a:ext>
            </a:extLst>
          </p:cNvPr>
          <p:cNvSpPr/>
          <p:nvPr/>
        </p:nvSpPr>
        <p:spPr>
          <a:xfrm rot="16200000">
            <a:off x="5968180" y="2966265"/>
            <a:ext cx="255639" cy="403123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person with a goatee and a beard&#10;&#10;Description automatically generated">
            <a:extLst>
              <a:ext uri="{FF2B5EF4-FFF2-40B4-BE49-F238E27FC236}">
                <a16:creationId xmlns:a16="http://schemas.microsoft.com/office/drawing/2014/main" id="{8129AD2E-CF8A-9432-AFC7-0B668F796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7870" y="5407741"/>
            <a:ext cx="1533832" cy="1022555"/>
          </a:xfrm>
          <a:prstGeom prst="rect">
            <a:avLst/>
          </a:prstGeom>
        </p:spPr>
      </p:pic>
      <p:pic>
        <p:nvPicPr>
          <p:cNvPr id="18" name="Picture 17" descr="A hand holding a telephone receiver&#10;&#10;Description automatically generated">
            <a:extLst>
              <a:ext uri="{FF2B5EF4-FFF2-40B4-BE49-F238E27FC236}">
                <a16:creationId xmlns:a16="http://schemas.microsoft.com/office/drawing/2014/main" id="{3AD14C1F-8E18-0C42-6290-E25FBA21C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276168" y="5407741"/>
            <a:ext cx="1533832" cy="1023054"/>
          </a:xfrm>
          <a:prstGeom prst="rect">
            <a:avLst/>
          </a:prstGeom>
        </p:spPr>
      </p:pic>
      <p:pic>
        <p:nvPicPr>
          <p:cNvPr id="20" name="Picture 19" descr="A hand holding a telephone receiver&#10;&#10;Description automatically generated">
            <a:extLst>
              <a:ext uri="{FF2B5EF4-FFF2-40B4-BE49-F238E27FC236}">
                <a16:creationId xmlns:a16="http://schemas.microsoft.com/office/drawing/2014/main" id="{3EE3FA32-6B66-2051-264F-8CCB2EBD6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8382000" y="5407741"/>
            <a:ext cx="1533831" cy="1023054"/>
          </a:xfrm>
          <a:prstGeom prst="rect">
            <a:avLst/>
          </a:prstGeom>
        </p:spPr>
      </p:pic>
      <p:pic>
        <p:nvPicPr>
          <p:cNvPr id="22" name="Picture 21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CE1541F7-4277-5F75-8865-F46A125C93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10264877" y="5407241"/>
            <a:ext cx="1592827" cy="10230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934232-9CA8-5CB5-3D0B-B30142C2C9BA}"/>
              </a:ext>
            </a:extLst>
          </p:cNvPr>
          <p:cNvSpPr txBox="1"/>
          <p:nvPr/>
        </p:nvSpPr>
        <p:spPr>
          <a:xfrm>
            <a:off x="4263511" y="5522670"/>
            <a:ext cx="3628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2"/>
                </a:solidFill>
              </a:rPr>
              <a:t>Attenuation</a:t>
            </a:r>
          </a:p>
          <a:p>
            <a:pPr algn="ctr"/>
            <a:r>
              <a:rPr lang="en-GB" dirty="0">
                <a:solidFill>
                  <a:schemeClr val="bg2"/>
                </a:solidFill>
              </a:rPr>
              <a:t>Interference</a:t>
            </a:r>
          </a:p>
        </p:txBody>
      </p:sp>
    </p:spTree>
    <p:extLst>
      <p:ext uri="{BB962C8B-B14F-4D97-AF65-F5344CB8AC3E}">
        <p14:creationId xmlns:p14="http://schemas.microsoft.com/office/powerpoint/2010/main" val="38916408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984B6-387D-4507-21B8-90DFE3996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74" y="182787"/>
            <a:ext cx="11764800" cy="751872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2"/>
                </a:solidFill>
              </a:rPr>
              <a:t>Information theory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F9E8B-8BF0-5B1E-37A0-52C275153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7032" y="1302826"/>
            <a:ext cx="6158903" cy="4906593"/>
          </a:xfrm>
          <a:prstGeom prst="rect">
            <a:avLst/>
          </a:prstGeom>
        </p:spPr>
      </p:pic>
      <p:pic>
        <p:nvPicPr>
          <p:cNvPr id="7" name="Picture 6" descr="A book cover of a grey and orange book&#10;&#10;Description automatically generated">
            <a:extLst>
              <a:ext uri="{FF2B5EF4-FFF2-40B4-BE49-F238E27FC236}">
                <a16:creationId xmlns:a16="http://schemas.microsoft.com/office/drawing/2014/main" id="{DE655A48-0F7A-6570-B432-69BC480B0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775" y="1308502"/>
            <a:ext cx="3268911" cy="490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042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3DF02-E2F1-A8A7-A451-EFEFFE617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AB704-DED8-BF42-0CF7-C16D4B13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788216"/>
            <a:ext cx="11764800" cy="4791440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“The word communication will be used here in a very broad sense to include all of the procedures by which one mind may affect another.” </a:t>
            </a:r>
            <a:br>
              <a:rPr lang="en-GB" dirty="0">
                <a:solidFill>
                  <a:schemeClr val="bg2"/>
                </a:solidFill>
              </a:rPr>
            </a:br>
            <a:br>
              <a:rPr lang="en-GB" dirty="0">
                <a:solidFill>
                  <a:schemeClr val="bg2"/>
                </a:solidFill>
              </a:rPr>
            </a:br>
            <a:r>
              <a:rPr lang="en-GB" dirty="0">
                <a:solidFill>
                  <a:schemeClr val="bg2"/>
                </a:solidFill>
              </a:rPr>
              <a:t>– Warren Weaver</a:t>
            </a:r>
          </a:p>
        </p:txBody>
      </p:sp>
    </p:spTree>
    <p:extLst>
      <p:ext uri="{BB962C8B-B14F-4D97-AF65-F5344CB8AC3E}">
        <p14:creationId xmlns:p14="http://schemas.microsoft.com/office/powerpoint/2010/main" val="6258775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B4C4E-A079-D96C-7551-1C47CE9B9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1C8F2-6418-C0DC-0FF4-28E72CB09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320438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A working definition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7DF8716-6E13-72EE-9E92-7FA68507841A}"/>
              </a:ext>
            </a:extLst>
          </p:cNvPr>
          <p:cNvSpPr txBox="1">
            <a:spLocks/>
          </p:cNvSpPr>
          <p:nvPr/>
        </p:nvSpPr>
        <p:spPr>
          <a:xfrm>
            <a:off x="307664" y="1607458"/>
            <a:ext cx="9268955" cy="4686943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r>
              <a:rPr lang="en-GB" sz="4000" dirty="0">
                <a:solidFill>
                  <a:schemeClr val="bg2"/>
                </a:solidFill>
              </a:rPr>
              <a:t>Sound that is:</a:t>
            </a:r>
          </a:p>
          <a:p>
            <a:r>
              <a:rPr lang="en-GB" sz="4000" dirty="0">
                <a:solidFill>
                  <a:schemeClr val="bg2"/>
                </a:solidFill>
              </a:rPr>
              <a:t>Unwanted</a:t>
            </a:r>
          </a:p>
          <a:p>
            <a:r>
              <a:rPr lang="en-GB" sz="4000" dirty="0">
                <a:solidFill>
                  <a:schemeClr val="bg2"/>
                </a:solidFill>
              </a:rPr>
              <a:t>Unpleasant</a:t>
            </a:r>
          </a:p>
          <a:p>
            <a:r>
              <a:rPr lang="en-GB" sz="4000" dirty="0">
                <a:solidFill>
                  <a:schemeClr val="bg2"/>
                </a:solidFill>
              </a:rPr>
              <a:t>Disruptive</a:t>
            </a:r>
          </a:p>
        </p:txBody>
      </p:sp>
    </p:spTree>
    <p:extLst>
      <p:ext uri="{BB962C8B-B14F-4D97-AF65-F5344CB8AC3E}">
        <p14:creationId xmlns:p14="http://schemas.microsoft.com/office/powerpoint/2010/main" val="1362462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6ECF5-5BB8-14D6-AD62-AC37389F4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A281A41-5EBE-3E0A-A091-BE791DB3C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356400"/>
            <a:ext cx="11764800" cy="751872"/>
          </a:xfrm>
        </p:spPr>
        <p:txBody>
          <a:bodyPr/>
          <a:lstStyle/>
          <a:p>
            <a:r>
              <a:rPr lang="en-GB" dirty="0"/>
              <a:t>Interdisciplinary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7EC99-DC28-F9D7-C465-D3B50AFE6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846C3-181E-42AF-88D6-2D408221E3D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C1F749-8AE9-E337-EB0E-A494260DF0C1}"/>
              </a:ext>
            </a:extLst>
          </p:cNvPr>
          <p:cNvSpPr txBox="1"/>
          <p:nvPr/>
        </p:nvSpPr>
        <p:spPr>
          <a:xfrm>
            <a:off x="671512" y="1365796"/>
            <a:ext cx="1089564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one correct way through this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F3F3F3"/>
              </a:solidFill>
              <a:latin typeface="Arial" panose="020B060402020202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solidFill>
                  <a:srgbClr val="F3F3F3"/>
                </a:solidFill>
                <a:latin typeface="Arial" panose="020B0604020202020204"/>
              </a:rPr>
              <a:t>Try and develop an intuition by approaching it from several different directions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3F3F3"/>
                </a:solidFill>
                <a:latin typeface="Arial" panose="020B0604020202020204"/>
              </a:rPr>
              <a:t>What sounds?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3F3F3"/>
                </a:solidFill>
                <a:latin typeface="Arial" panose="020B0604020202020204"/>
              </a:rPr>
              <a:t>Why sounds?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Just what IS noise?</a:t>
            </a:r>
          </a:p>
        </p:txBody>
      </p:sp>
    </p:spTree>
    <p:extLst>
      <p:ext uri="{BB962C8B-B14F-4D97-AF65-F5344CB8AC3E}">
        <p14:creationId xmlns:p14="http://schemas.microsoft.com/office/powerpoint/2010/main" val="36552688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F50E8-FF6D-C55C-11C3-88DF31584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8D2C92F-7CE6-B5BD-C491-477AA1CA7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931459"/>
            <a:ext cx="11508000" cy="812082"/>
          </a:xfrm>
        </p:spPr>
        <p:txBody>
          <a:bodyPr/>
          <a:lstStyle/>
          <a:p>
            <a:pPr algn="l"/>
            <a:r>
              <a:rPr lang="en-GB" sz="5400" dirty="0">
                <a:solidFill>
                  <a:schemeClr val="bg2"/>
                </a:solidFill>
              </a:rPr>
              <a:t>What are the effects of noise?</a:t>
            </a:r>
          </a:p>
        </p:txBody>
      </p:sp>
    </p:spTree>
    <p:extLst>
      <p:ext uri="{BB962C8B-B14F-4D97-AF65-F5344CB8AC3E}">
        <p14:creationId xmlns:p14="http://schemas.microsoft.com/office/powerpoint/2010/main" val="25459463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7D554-46AA-DCEF-E0E4-B8674DE1C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6B75C-A381-3FC1-9398-555724A7C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320438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On people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FA39D55-6A97-E7FE-F719-22C6F0A1A954}"/>
              </a:ext>
            </a:extLst>
          </p:cNvPr>
          <p:cNvSpPr txBox="1">
            <a:spLocks/>
          </p:cNvSpPr>
          <p:nvPr/>
        </p:nvSpPr>
        <p:spPr>
          <a:xfrm>
            <a:off x="307664" y="1607458"/>
            <a:ext cx="11483283" cy="4686943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r>
              <a:rPr lang="en-GB" sz="4000" dirty="0">
                <a:solidFill>
                  <a:schemeClr val="bg2"/>
                </a:solidFill>
              </a:rPr>
              <a:t>It is estimated that the annual social cost of urban road noise in England is £7 billion to £10 billion.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C6A76-AE07-7498-5E8C-558724606D6D}"/>
              </a:ext>
            </a:extLst>
          </p:cNvPr>
          <p:cNvSpPr txBox="1"/>
          <p:nvPr/>
        </p:nvSpPr>
        <p:spPr>
          <a:xfrm>
            <a:off x="113096" y="6168230"/>
            <a:ext cx="7182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https://www.gov.uk/guidance/noise-pollution-economic-analysis</a:t>
            </a:r>
          </a:p>
        </p:txBody>
      </p:sp>
    </p:spTree>
    <p:extLst>
      <p:ext uri="{BB962C8B-B14F-4D97-AF65-F5344CB8AC3E}">
        <p14:creationId xmlns:p14="http://schemas.microsoft.com/office/powerpoint/2010/main" val="41256186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8AF5E-A64B-5445-27DF-433C9F98C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393F1-C706-F6B7-7C18-E8139D49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320438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On people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A0DCD45-8A80-B583-358E-446DC82ED1A5}"/>
              </a:ext>
            </a:extLst>
          </p:cNvPr>
          <p:cNvSpPr txBox="1">
            <a:spLocks/>
          </p:cNvSpPr>
          <p:nvPr/>
        </p:nvSpPr>
        <p:spPr>
          <a:xfrm>
            <a:off x="307664" y="1607458"/>
            <a:ext cx="11483283" cy="4686943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r>
              <a:rPr lang="en-GB" sz="4000" dirty="0">
                <a:solidFill>
                  <a:schemeClr val="bg2"/>
                </a:solidFill>
              </a:rPr>
              <a:t>It is estimated that the annual social cost of urban road noise in England is £7 billion to £10 billion.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/>
                </a:solidFill>
              </a:rPr>
              <a:t>sleep disturbance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/>
                </a:solidFill>
              </a:rPr>
              <a:t>annoyance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/>
                </a:solidFill>
              </a:rPr>
              <a:t>Acute Myocardial Infarction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/>
                </a:solidFill>
              </a:rPr>
              <a:t>hypertension</a:t>
            </a:r>
          </a:p>
          <a:p>
            <a:pPr marL="0" indent="0">
              <a:buFont typeface="System Font Regular"/>
              <a:buNone/>
            </a:pPr>
            <a:endParaRPr lang="en-GB" sz="4000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966A06-B927-CD02-0138-CF958A5F7486}"/>
              </a:ext>
            </a:extLst>
          </p:cNvPr>
          <p:cNvSpPr txBox="1"/>
          <p:nvPr/>
        </p:nvSpPr>
        <p:spPr>
          <a:xfrm>
            <a:off x="113096" y="6168230"/>
            <a:ext cx="7182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https://www.gov.uk/guidance/noise-pollution-economic-analysis</a:t>
            </a:r>
          </a:p>
        </p:txBody>
      </p:sp>
    </p:spTree>
    <p:extLst>
      <p:ext uri="{BB962C8B-B14F-4D97-AF65-F5344CB8AC3E}">
        <p14:creationId xmlns:p14="http://schemas.microsoft.com/office/powerpoint/2010/main" val="38286067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B682D-62FD-C824-D84F-3437AA3FD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B5AEAE-59C0-64AE-EBD3-3CC28342F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320438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On wildlife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F07C09-0D80-18A2-788E-0378976AC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00" y="1226315"/>
            <a:ext cx="5524302" cy="16612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CA3A84-F59E-276D-88F8-595874442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633" y="1226315"/>
            <a:ext cx="5524302" cy="13676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6E66CE-AFC3-2038-3132-FC1A4DEBDE89}"/>
              </a:ext>
            </a:extLst>
          </p:cNvPr>
          <p:cNvSpPr txBox="1"/>
          <p:nvPr/>
        </p:nvSpPr>
        <p:spPr>
          <a:xfrm>
            <a:off x="5940633" y="3429000"/>
            <a:ext cx="55243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“This shift was especially notable because the frequency of human-produced traffic noise occurs within a range that interferes with the highest performance and most effective song. Thus, our “quiet” allowed the birds to quickly fill the most effective song space.”</a:t>
            </a:r>
          </a:p>
        </p:txBody>
      </p:sp>
    </p:spTree>
    <p:extLst>
      <p:ext uri="{BB962C8B-B14F-4D97-AF65-F5344CB8AC3E}">
        <p14:creationId xmlns:p14="http://schemas.microsoft.com/office/powerpoint/2010/main" val="5827769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8AB78-810B-DBAE-F718-5DEE0FA56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D290A91-28B1-4A89-65DD-3E3B25587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320438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On wildlife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98960C-CC98-C758-34C4-EBB94A862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23" y="1190554"/>
            <a:ext cx="7706801" cy="17433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4790C8-EAF9-1597-B492-8E4829815B7E}"/>
              </a:ext>
            </a:extLst>
          </p:cNvPr>
          <p:cNvSpPr txBox="1"/>
          <p:nvPr/>
        </p:nvSpPr>
        <p:spPr>
          <a:xfrm>
            <a:off x="3693695" y="3793768"/>
            <a:ext cx="60976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“… birds exposed to traffic sounds in the egg had impaired growth, shorter telomeres, and reduced production as adults. Such effects may be pervasive given the ever-present background drone of our traffic noise.”</a:t>
            </a:r>
          </a:p>
        </p:txBody>
      </p:sp>
    </p:spTree>
    <p:extLst>
      <p:ext uri="{BB962C8B-B14F-4D97-AF65-F5344CB8AC3E}">
        <p14:creationId xmlns:p14="http://schemas.microsoft.com/office/powerpoint/2010/main" val="7718970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0B0D7-917C-998D-76EF-6641C4EA1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0872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C836E-2412-6E42-0475-0033B1D34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38A42-41E7-0479-3EBD-4C5E11DAB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320832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Bioacoustics and </a:t>
            </a:r>
            <a:r>
              <a:rPr lang="en-GB" dirty="0" err="1">
                <a:solidFill>
                  <a:schemeClr val="bg2"/>
                </a:solidFill>
              </a:rPr>
              <a:t>ecoacoustics</a:t>
            </a:r>
            <a:endParaRPr lang="en-GB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04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extLst>
              <a:ext uri="{FF2B5EF4-FFF2-40B4-BE49-F238E27FC236}">
                <a16:creationId xmlns:a16="http://schemas.microsoft.com/office/drawing/2014/main" id="{320F85BF-26E5-F5F2-8737-C0E1B8AB48F1}"/>
              </a:ext>
            </a:extLst>
          </p:cNvPr>
          <p:cNvSpPr/>
          <p:nvPr/>
        </p:nvSpPr>
        <p:spPr>
          <a:xfrm>
            <a:off x="1311965" y="2932112"/>
            <a:ext cx="9352722" cy="536713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3C28B-F61A-186B-8603-EC66FF1A0FC7}"/>
              </a:ext>
            </a:extLst>
          </p:cNvPr>
          <p:cNvSpPr txBox="1"/>
          <p:nvPr/>
        </p:nvSpPr>
        <p:spPr>
          <a:xfrm>
            <a:off x="469587" y="2470447"/>
            <a:ext cx="2509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BIOACOUSTICS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32A8A-A731-0B60-3784-E61E4D09A070}"/>
              </a:ext>
            </a:extLst>
          </p:cNvPr>
          <p:cNvSpPr txBox="1"/>
          <p:nvPr/>
        </p:nvSpPr>
        <p:spPr>
          <a:xfrm>
            <a:off x="9507570" y="2470446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ECOACOUSTICS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90C511-2435-D0A7-34D5-5EB11E4E8682}"/>
              </a:ext>
            </a:extLst>
          </p:cNvPr>
          <p:cNvSpPr txBox="1"/>
          <p:nvPr/>
        </p:nvSpPr>
        <p:spPr>
          <a:xfrm>
            <a:off x="665921" y="3393777"/>
            <a:ext cx="202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Single species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F98F8C-8C28-C504-A734-ECF145577E84}"/>
              </a:ext>
            </a:extLst>
          </p:cNvPr>
          <p:cNvSpPr txBox="1"/>
          <p:nvPr/>
        </p:nvSpPr>
        <p:spPr>
          <a:xfrm>
            <a:off x="9819857" y="3468825"/>
            <a:ext cx="168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Ecosystems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C7E7D0-4EEF-69B8-8BBA-768F7F75341B}"/>
              </a:ext>
            </a:extLst>
          </p:cNvPr>
          <p:cNvSpPr txBox="1"/>
          <p:nvPr/>
        </p:nvSpPr>
        <p:spPr>
          <a:xfrm>
            <a:off x="1311965" y="3763109"/>
            <a:ext cx="262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Species descriptions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Behavioural studies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15E10A-B0EE-90C9-4CDB-77A8B917006E}"/>
              </a:ext>
            </a:extLst>
          </p:cNvPr>
          <p:cNvSpPr txBox="1"/>
          <p:nvPr/>
        </p:nvSpPr>
        <p:spPr>
          <a:xfrm>
            <a:off x="1879150" y="4693934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Curated reference sound collections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550417-95B6-1CE4-1A87-E061388FA050}"/>
              </a:ext>
            </a:extLst>
          </p:cNvPr>
          <p:cNvSpPr txBox="1"/>
          <p:nvPr/>
        </p:nvSpPr>
        <p:spPr>
          <a:xfrm>
            <a:off x="3137519" y="5402664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Single microphone devices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E7ED1D-A5C6-BE3C-AF88-59E8FB132D48}"/>
              </a:ext>
            </a:extLst>
          </p:cNvPr>
          <p:cNvSpPr txBox="1"/>
          <p:nvPr/>
        </p:nvSpPr>
        <p:spPr>
          <a:xfrm>
            <a:off x="6121242" y="5419512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Connected sensor networks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C8A15A-C144-A6C7-AF8E-0057510885EE}"/>
              </a:ext>
            </a:extLst>
          </p:cNvPr>
          <p:cNvSpPr txBox="1"/>
          <p:nvPr/>
        </p:nvSpPr>
        <p:spPr>
          <a:xfrm>
            <a:off x="7735663" y="3758214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Statistical analyses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Machine Learning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5E991F8E-532F-1585-D932-09E4B8CFA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41292"/>
            <a:ext cx="5760000" cy="270715"/>
          </a:xfrm>
        </p:spPr>
        <p:txBody>
          <a:bodyPr/>
          <a:lstStyle/>
          <a:p>
            <a:pPr algn="l"/>
            <a:r>
              <a:rPr lang="en-GB" sz="1800" dirty="0">
                <a:solidFill>
                  <a:schemeClr val="bg1"/>
                </a:solidFill>
              </a:rPr>
              <a:t>The Museum’s approach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FCEAA7-EEC8-0BFB-4655-4F2749E71487}"/>
              </a:ext>
            </a:extLst>
          </p:cNvPr>
          <p:cNvSpPr txBox="1"/>
          <p:nvPr/>
        </p:nvSpPr>
        <p:spPr>
          <a:xfrm>
            <a:off x="6821264" y="4832433"/>
            <a:ext cx="285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Soundscape collections</a:t>
            </a:r>
          </a:p>
        </p:txBody>
      </p:sp>
    </p:spTree>
    <p:extLst>
      <p:ext uri="{BB962C8B-B14F-4D97-AF65-F5344CB8AC3E}">
        <p14:creationId xmlns:p14="http://schemas.microsoft.com/office/powerpoint/2010/main" val="25047430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CE9EA-4FB3-7CBA-1C5F-1FF92281D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32207EA-D478-0CD5-5718-A04A4E86E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495186"/>
            <a:ext cx="11508000" cy="1684628"/>
          </a:xfrm>
        </p:spPr>
        <p:txBody>
          <a:bodyPr/>
          <a:lstStyle/>
          <a:p>
            <a:pPr algn="l"/>
            <a:r>
              <a:rPr lang="en-GB" sz="5400" dirty="0">
                <a:solidFill>
                  <a:schemeClr val="bg2"/>
                </a:solidFill>
              </a:rPr>
              <a:t>We haven’t even talked about sound.</a:t>
            </a:r>
          </a:p>
        </p:txBody>
      </p:sp>
    </p:spTree>
    <p:extLst>
      <p:ext uri="{BB962C8B-B14F-4D97-AF65-F5344CB8AC3E}">
        <p14:creationId xmlns:p14="http://schemas.microsoft.com/office/powerpoint/2010/main" val="4787276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886A3-4554-AD4F-971F-2BDFCB13F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9E722-9CE1-20FB-9FD6-F5C23FC53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320438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Deceptively simple?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2E6FD06-1A2A-DE29-7DE1-E69C6CC1C8D5}"/>
              </a:ext>
            </a:extLst>
          </p:cNvPr>
          <p:cNvSpPr txBox="1">
            <a:spLocks/>
          </p:cNvSpPr>
          <p:nvPr/>
        </p:nvSpPr>
        <p:spPr>
          <a:xfrm>
            <a:off x="307664" y="1607458"/>
            <a:ext cx="9268955" cy="4686943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bg2"/>
                </a:solidFill>
              </a:rPr>
              <a:t>Frequency</a:t>
            </a:r>
          </a:p>
          <a:p>
            <a:r>
              <a:rPr lang="en-GB" sz="4000" dirty="0">
                <a:solidFill>
                  <a:schemeClr val="bg2"/>
                </a:solidFill>
              </a:rPr>
              <a:t> Amplitude/pressure</a:t>
            </a:r>
          </a:p>
        </p:txBody>
      </p:sp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1A7C6EEF-445E-E9A0-0AC5-01B77439F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56387" y="3689775"/>
            <a:ext cx="7020232" cy="274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79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BD932-342E-DF9F-B359-33D94BFDA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ED4420C-CF2E-C91A-7CB0-9E3DC44B6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356400"/>
            <a:ext cx="11764800" cy="751872"/>
          </a:xfrm>
        </p:spPr>
        <p:txBody>
          <a:bodyPr/>
          <a:lstStyle/>
          <a:p>
            <a:r>
              <a:rPr lang="en-GB" dirty="0"/>
              <a:t>Interdisciplinary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7EA6E-D0B1-0E4E-C074-4333B3C08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846C3-181E-42AF-88D6-2D408221E3D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DEE8E1-9281-59B8-7DFD-EAB935DE439A}"/>
              </a:ext>
            </a:extLst>
          </p:cNvPr>
          <p:cNvSpPr txBox="1"/>
          <p:nvPr/>
        </p:nvSpPr>
        <p:spPr>
          <a:xfrm>
            <a:off x="671512" y="1365796"/>
            <a:ext cx="1089564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one correct way through this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F3F3F3"/>
              </a:solidFill>
              <a:latin typeface="Arial" panose="020B060402020202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solidFill>
                  <a:srgbClr val="F3F3F3"/>
                </a:solidFill>
                <a:latin typeface="Arial" panose="020B0604020202020204"/>
              </a:rPr>
              <a:t>Try and develop an intuition by approaching it from several different directions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3F3F3"/>
                </a:solidFill>
                <a:latin typeface="Arial" panose="020B0604020202020204"/>
              </a:rPr>
              <a:t>What sounds?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3F3F3"/>
                </a:solidFill>
                <a:latin typeface="Arial" panose="020B0604020202020204"/>
              </a:rPr>
              <a:t>Why sounds?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Just what IS noise?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3F3F3"/>
                </a:solidFill>
                <a:latin typeface="Arial" panose="020B0604020202020204"/>
              </a:rPr>
              <a:t>… what IS sound?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2515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F8306-86DA-6A04-FB59-895D27315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white image of dots&#10;&#10;Description automatically generated">
            <a:extLst>
              <a:ext uri="{FF2B5EF4-FFF2-40B4-BE49-F238E27FC236}">
                <a16:creationId xmlns:a16="http://schemas.microsoft.com/office/drawing/2014/main" id="{C2D1F4AF-9F40-0327-F136-8D6C65672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3" y="228583"/>
            <a:ext cx="11711726" cy="650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680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792BF-F5FE-A457-83CE-B2DC6FFC4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BEE2C-4D8B-6A0F-C1CC-DC837D7B5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320438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Inverse-square law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C96518D-D184-CEDD-0E76-1ADE3C3D513F}"/>
              </a:ext>
            </a:extLst>
          </p:cNvPr>
          <p:cNvSpPr/>
          <p:nvPr/>
        </p:nvSpPr>
        <p:spPr>
          <a:xfrm>
            <a:off x="334296" y="5181599"/>
            <a:ext cx="1435509" cy="13961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Source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9AFEF924-9E21-C3CA-7C82-ABC77F893987}"/>
              </a:ext>
            </a:extLst>
          </p:cNvPr>
          <p:cNvSpPr/>
          <p:nvPr/>
        </p:nvSpPr>
        <p:spPr>
          <a:xfrm>
            <a:off x="-1612490" y="4139381"/>
            <a:ext cx="4316361" cy="4316361"/>
          </a:xfrm>
          <a:prstGeom prst="arc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9E1E3EE-A1CF-D089-D081-D4F6067375B0}"/>
              </a:ext>
            </a:extLst>
          </p:cNvPr>
          <p:cNvSpPr/>
          <p:nvPr/>
        </p:nvSpPr>
        <p:spPr>
          <a:xfrm>
            <a:off x="-3296265" y="2455606"/>
            <a:ext cx="7683909" cy="7683909"/>
          </a:xfrm>
          <a:prstGeom prst="arc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70040B78-DD01-CDA4-B465-A9E2FAF58A74}"/>
              </a:ext>
            </a:extLst>
          </p:cNvPr>
          <p:cNvSpPr/>
          <p:nvPr/>
        </p:nvSpPr>
        <p:spPr>
          <a:xfrm>
            <a:off x="-4671534" y="996764"/>
            <a:ext cx="10434445" cy="10434445"/>
          </a:xfrm>
          <a:prstGeom prst="arc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8624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689CE-53E4-7CC0-CA1B-195301060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DC24A-A518-5F53-1D5C-57700E455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320438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Inverse-square law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EC78B36-A23B-5109-AD0D-2EA0DC851BA3}"/>
              </a:ext>
            </a:extLst>
          </p:cNvPr>
          <p:cNvSpPr/>
          <p:nvPr/>
        </p:nvSpPr>
        <p:spPr>
          <a:xfrm>
            <a:off x="334296" y="5181599"/>
            <a:ext cx="1435509" cy="13961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Source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54862130-CC11-DB1F-30EB-D3EAA4339035}"/>
              </a:ext>
            </a:extLst>
          </p:cNvPr>
          <p:cNvSpPr/>
          <p:nvPr/>
        </p:nvSpPr>
        <p:spPr>
          <a:xfrm>
            <a:off x="-1612490" y="4139381"/>
            <a:ext cx="4316361" cy="4316361"/>
          </a:xfrm>
          <a:prstGeom prst="arc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44CDCA0-3867-0487-A2D4-A48EBE306170}"/>
              </a:ext>
            </a:extLst>
          </p:cNvPr>
          <p:cNvSpPr/>
          <p:nvPr/>
        </p:nvSpPr>
        <p:spPr>
          <a:xfrm>
            <a:off x="-3296265" y="2455606"/>
            <a:ext cx="7683909" cy="7683909"/>
          </a:xfrm>
          <a:prstGeom prst="arc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649F6082-853A-1C9E-09FF-DC01D66CC3FC}"/>
              </a:ext>
            </a:extLst>
          </p:cNvPr>
          <p:cNvSpPr/>
          <p:nvPr/>
        </p:nvSpPr>
        <p:spPr>
          <a:xfrm>
            <a:off x="-4671534" y="996764"/>
            <a:ext cx="10434445" cy="10434445"/>
          </a:xfrm>
          <a:prstGeom prst="arc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duck swimming in water&#10;&#10;Description automatically generated">
            <a:extLst>
              <a:ext uri="{FF2B5EF4-FFF2-40B4-BE49-F238E27FC236}">
                <a16:creationId xmlns:a16="http://schemas.microsoft.com/office/drawing/2014/main" id="{2F9B2765-21E3-C16C-236F-3C7FBDB61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13" y="1687479"/>
            <a:ext cx="5347084" cy="401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50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28A7D-4FD0-1D10-31A5-BAF095FC8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BEA8FB1-4EEB-1D94-B327-D369A880C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356400"/>
            <a:ext cx="11764800" cy="751872"/>
          </a:xfrm>
        </p:spPr>
        <p:txBody>
          <a:bodyPr/>
          <a:lstStyle/>
          <a:p>
            <a:r>
              <a:rPr lang="en-GB" dirty="0"/>
              <a:t>Interdisciplinary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D374D7-F1D7-B739-F9DB-DFBCC01C7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846C3-181E-42AF-88D6-2D408221E3D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CB6778-AB1F-BAF2-096B-1FB3861CCCB7}"/>
              </a:ext>
            </a:extLst>
          </p:cNvPr>
          <p:cNvSpPr txBox="1"/>
          <p:nvPr/>
        </p:nvSpPr>
        <p:spPr>
          <a:xfrm>
            <a:off x="671512" y="1365796"/>
            <a:ext cx="1089564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one correct way through this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F3F3F3"/>
              </a:solidFill>
              <a:latin typeface="Arial" panose="020B060402020202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solidFill>
                  <a:srgbClr val="F3F3F3"/>
                </a:solidFill>
                <a:latin typeface="Arial" panose="020B0604020202020204"/>
              </a:rPr>
              <a:t>Try and develop an intuition by approaching it from several different directions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3F3F3"/>
                </a:solidFill>
                <a:latin typeface="Arial" panose="020B0604020202020204"/>
              </a:rPr>
              <a:t>What sounds?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3F3F3"/>
                </a:solidFill>
                <a:latin typeface="Arial" panose="020B0604020202020204"/>
              </a:rPr>
              <a:t>Why sounds?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Just what IS noise?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3F3F3"/>
                </a:solidFill>
                <a:latin typeface="Arial" panose="020B0604020202020204"/>
              </a:rPr>
              <a:t>… what IS sound?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Recording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3F3F3"/>
                </a:solidFill>
                <a:latin typeface="Arial" panose="020B0604020202020204"/>
              </a:rPr>
              <a:t>Analysis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058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F2BA4-6C8F-EC5B-31E7-A8FB5FF88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E83281F-0C8B-3534-1A90-08B414541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356400"/>
            <a:ext cx="11764800" cy="751872"/>
          </a:xfrm>
        </p:spPr>
        <p:txBody>
          <a:bodyPr/>
          <a:lstStyle/>
          <a:p>
            <a:r>
              <a:rPr lang="en-GB" dirty="0"/>
              <a:t>Interdisciplinary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CD4236-B67A-DFCF-DAFB-43E9999C3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846C3-181E-42AF-88D6-2D408221E3D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5DDDF6-C633-0806-CA74-DC62A95DDE10}"/>
              </a:ext>
            </a:extLst>
          </p:cNvPr>
          <p:cNvSpPr txBox="1"/>
          <p:nvPr/>
        </p:nvSpPr>
        <p:spPr>
          <a:xfrm>
            <a:off x="671512" y="1365796"/>
            <a:ext cx="108956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one correct way through this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F3F3F3"/>
              </a:solidFill>
              <a:latin typeface="Arial" panose="020B0604020202020204"/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B6E2EF78-5163-31E3-91D0-F5F7B9F4A546}"/>
              </a:ext>
            </a:extLst>
          </p:cNvPr>
          <p:cNvSpPr/>
          <p:nvPr/>
        </p:nvSpPr>
        <p:spPr>
          <a:xfrm>
            <a:off x="3602736" y="2432304"/>
            <a:ext cx="7205472" cy="3300984"/>
          </a:xfrm>
          <a:prstGeom prst="wedgeEllipseCallout">
            <a:avLst>
              <a:gd name="adj1" fmla="val -28531"/>
              <a:gd name="adj2" fmla="val -648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/>
              <a:t>Feel free to ask questions, interrupt, take over…</a:t>
            </a:r>
          </a:p>
        </p:txBody>
      </p:sp>
    </p:spTree>
    <p:extLst>
      <p:ext uri="{BB962C8B-B14F-4D97-AF65-F5344CB8AC3E}">
        <p14:creationId xmlns:p14="http://schemas.microsoft.com/office/powerpoint/2010/main" val="34599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3B64-73A1-8C8D-5B77-347AD341A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F5E5B35-DA13-2B84-B754-32073D199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356400"/>
            <a:ext cx="11764800" cy="751872"/>
          </a:xfrm>
        </p:spPr>
        <p:txBody>
          <a:bodyPr/>
          <a:lstStyle/>
          <a:p>
            <a:r>
              <a:rPr lang="en-GB" dirty="0"/>
              <a:t>Interactive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56B26C-BBBF-AA9D-B8B7-35346AF40B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846C3-181E-42AF-88D6-2D408221E3D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417180-A5FF-1A8E-9115-4B301E51E2F4}"/>
              </a:ext>
            </a:extLst>
          </p:cNvPr>
          <p:cNvSpPr txBox="1"/>
          <p:nvPr/>
        </p:nvSpPr>
        <p:spPr>
          <a:xfrm>
            <a:off x="671512" y="1365796"/>
            <a:ext cx="108956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Starting at the analogue end</a:t>
            </a:r>
          </a:p>
        </p:txBody>
      </p:sp>
    </p:spTree>
    <p:extLst>
      <p:ext uri="{BB962C8B-B14F-4D97-AF65-F5344CB8AC3E}">
        <p14:creationId xmlns:p14="http://schemas.microsoft.com/office/powerpoint/2010/main" val="467611645"/>
      </p:ext>
    </p:extLst>
  </p:cSld>
  <p:clrMapOvr>
    <a:masterClrMapping/>
  </p:clrMapOvr>
</p:sld>
</file>

<file path=ppt/theme/theme1.xml><?xml version="1.0" encoding="utf-8"?>
<a:theme xmlns:a="http://schemas.openxmlformats.org/drawingml/2006/main" name="1_CUKN Dark">
  <a:themeElements>
    <a:clrScheme name="CUKN 2">
      <a:dk1>
        <a:srgbClr val="87999E"/>
      </a:dk1>
      <a:lt1>
        <a:srgbClr val="F3F3F3"/>
      </a:lt1>
      <a:dk2>
        <a:srgbClr val="87999E"/>
      </a:dk2>
      <a:lt2>
        <a:srgbClr val="F3F3F3"/>
      </a:lt2>
      <a:accent1>
        <a:srgbClr val="F3F3F3"/>
      </a:accent1>
      <a:accent2>
        <a:srgbClr val="87999E"/>
      </a:accent2>
      <a:accent3>
        <a:srgbClr val="00AD00"/>
      </a:accent3>
      <a:accent4>
        <a:srgbClr val="87999E"/>
      </a:accent4>
      <a:accent5>
        <a:srgbClr val="87999E"/>
      </a:accent5>
      <a:accent6>
        <a:srgbClr val="30FF2E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KN Dark">
  <a:themeElements>
    <a:clrScheme name="CUKN 2">
      <a:dk1>
        <a:srgbClr val="87999E"/>
      </a:dk1>
      <a:lt1>
        <a:srgbClr val="F3F3F3"/>
      </a:lt1>
      <a:dk2>
        <a:srgbClr val="87999E"/>
      </a:dk2>
      <a:lt2>
        <a:srgbClr val="F3F3F3"/>
      </a:lt2>
      <a:accent1>
        <a:srgbClr val="F3F3F3"/>
      </a:accent1>
      <a:accent2>
        <a:srgbClr val="87999E"/>
      </a:accent2>
      <a:accent3>
        <a:srgbClr val="00AD00"/>
      </a:accent3>
      <a:accent4>
        <a:srgbClr val="87999E"/>
      </a:accent4>
      <a:accent5>
        <a:srgbClr val="87999E"/>
      </a:accent5>
      <a:accent6>
        <a:srgbClr val="30FF2E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3642</TotalTime>
  <Words>730</Words>
  <Application>Microsoft Office PowerPoint</Application>
  <PresentationFormat>Widescreen</PresentationFormat>
  <Paragraphs>168</Paragraphs>
  <Slides>62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Aptos</vt:lpstr>
      <vt:lpstr>Arial</vt:lpstr>
      <vt:lpstr>System Font Regular</vt:lpstr>
      <vt:lpstr>1_CUKN Dark</vt:lpstr>
      <vt:lpstr>CUKN Dark</vt:lpstr>
      <vt:lpstr>Introduction to bioacoustics and ecoacoustics</vt:lpstr>
      <vt:lpstr>Interdisciplinary</vt:lpstr>
      <vt:lpstr>Interdisciplinary</vt:lpstr>
      <vt:lpstr>Interdisciplinary</vt:lpstr>
      <vt:lpstr>Interdisciplinary</vt:lpstr>
      <vt:lpstr>Interdisciplinary</vt:lpstr>
      <vt:lpstr>Interdisciplinary</vt:lpstr>
      <vt:lpstr>Interdisciplinary</vt:lpstr>
      <vt:lpstr>Interactive</vt:lpstr>
      <vt:lpstr>Interactive</vt:lpstr>
      <vt:lpstr>Interactive</vt:lpstr>
      <vt:lpstr>Interactive</vt:lpstr>
      <vt:lpstr>Let’s do some classification</vt:lpstr>
      <vt:lpstr>Let’s do some classification</vt:lpstr>
      <vt:lpstr>Let’s do some classification</vt:lpstr>
      <vt:lpstr>Discussion</vt:lpstr>
      <vt:lpstr>… another way (bottom up not top down)</vt:lpstr>
      <vt:lpstr>Orthoptera: Bush Crickets</vt:lpstr>
      <vt:lpstr>Orthoptera: Bush Crickets</vt:lpstr>
      <vt:lpstr>Orthoptera: Bush Crickets</vt:lpstr>
      <vt:lpstr>PowerPoint Presentation</vt:lpstr>
      <vt:lpstr>Orthoptera: MOLE Crickets</vt:lpstr>
      <vt:lpstr>PowerPoint Presentation</vt:lpstr>
      <vt:lpstr>LEPIDOPTERA</vt:lpstr>
      <vt:lpstr>LEPIDOPTERA</vt:lpstr>
      <vt:lpstr>PowerPoint Presentation</vt:lpstr>
      <vt:lpstr>BLATTODEA</vt:lpstr>
      <vt:lpstr>HEMIPTERA: CICADAS</vt:lpstr>
      <vt:lpstr>PowerPoint Presentation</vt:lpstr>
      <vt:lpstr>PowerPoint Presentation</vt:lpstr>
      <vt:lpstr>Incidental Noises</vt:lpstr>
      <vt:lpstr>PowerPoint Presentation</vt:lpstr>
      <vt:lpstr>Incidental Noises</vt:lpstr>
      <vt:lpstr>PowerPoint Presentation</vt:lpstr>
      <vt:lpstr>What is noise?</vt:lpstr>
      <vt:lpstr>Unwanted sound?</vt:lpstr>
      <vt:lpstr>PowerPoint Presentation</vt:lpstr>
      <vt:lpstr>PowerPoint Presentation</vt:lpstr>
      <vt:lpstr>A working definition</vt:lpstr>
      <vt:lpstr>Context dependant?</vt:lpstr>
      <vt:lpstr>PowerPoint Presentation</vt:lpstr>
      <vt:lpstr>Not always awful?</vt:lpstr>
      <vt:lpstr>PowerPoint Presentation</vt:lpstr>
      <vt:lpstr>Human centred</vt:lpstr>
      <vt:lpstr>An alternative, precise definition</vt:lpstr>
      <vt:lpstr>An alternative, precise definition</vt:lpstr>
      <vt:lpstr>Information theory</vt:lpstr>
      <vt:lpstr>“The word communication will be used here in a very broad sense to include all of the procedures by which one mind may affect another.”   – Warren Weaver</vt:lpstr>
      <vt:lpstr>A working definition</vt:lpstr>
      <vt:lpstr>What are the effects of noise?</vt:lpstr>
      <vt:lpstr>On people</vt:lpstr>
      <vt:lpstr>On people</vt:lpstr>
      <vt:lpstr>On wildlife</vt:lpstr>
      <vt:lpstr>On wildlife</vt:lpstr>
      <vt:lpstr>PowerPoint Presentation</vt:lpstr>
      <vt:lpstr>Bioacoustics and ecoacoustics</vt:lpstr>
      <vt:lpstr>The Museum’s approach</vt:lpstr>
      <vt:lpstr>We haven’t even talked about sound.</vt:lpstr>
      <vt:lpstr>Deceptively simple?</vt:lpstr>
      <vt:lpstr>PowerPoint Presentation</vt:lpstr>
      <vt:lpstr>Inverse-square law</vt:lpstr>
      <vt:lpstr>Inverse-square law</vt:lpstr>
    </vt:vector>
  </TitlesOfParts>
  <Company>Natural History Museum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 Baker</dc:creator>
  <cp:lastModifiedBy>Ed Baker</cp:lastModifiedBy>
  <cp:revision>2</cp:revision>
  <dcterms:created xsi:type="dcterms:W3CDTF">2025-10-14T20:44:43Z</dcterms:created>
  <dcterms:modified xsi:type="dcterms:W3CDTF">2025-10-17T09:26:44Z</dcterms:modified>
</cp:coreProperties>
</file>