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0" r:id="rId5"/>
    <p:sldMasterId id="2147483767" r:id="rId6"/>
    <p:sldMasterId id="2147483861" r:id="rId7"/>
    <p:sldMasterId id="2147483908" r:id="rId8"/>
  </p:sldMasterIdLst>
  <p:notesMasterIdLst>
    <p:notesMasterId r:id="rId48"/>
  </p:notesMasterIdLst>
  <p:sldIdLst>
    <p:sldId id="261" r:id="rId9"/>
    <p:sldId id="1993" r:id="rId10"/>
    <p:sldId id="1997" r:id="rId11"/>
    <p:sldId id="1996" r:id="rId12"/>
    <p:sldId id="1994" r:id="rId13"/>
    <p:sldId id="1999" r:id="rId14"/>
    <p:sldId id="2000" r:id="rId15"/>
    <p:sldId id="1995" r:id="rId16"/>
    <p:sldId id="2002" r:id="rId17"/>
    <p:sldId id="2003" r:id="rId18"/>
    <p:sldId id="2001" r:id="rId19"/>
    <p:sldId id="2004" r:id="rId20"/>
    <p:sldId id="2005" r:id="rId21"/>
    <p:sldId id="2006" r:id="rId22"/>
    <p:sldId id="2007" r:id="rId23"/>
    <p:sldId id="2008" r:id="rId24"/>
    <p:sldId id="2010" r:id="rId25"/>
    <p:sldId id="2009" r:id="rId26"/>
    <p:sldId id="2011" r:id="rId27"/>
    <p:sldId id="2012" r:id="rId28"/>
    <p:sldId id="2013" r:id="rId29"/>
    <p:sldId id="2014" r:id="rId30"/>
    <p:sldId id="2015" r:id="rId31"/>
    <p:sldId id="2016" r:id="rId32"/>
    <p:sldId id="2018" r:id="rId33"/>
    <p:sldId id="2019" r:id="rId34"/>
    <p:sldId id="2017" r:id="rId35"/>
    <p:sldId id="2021" r:id="rId36"/>
    <p:sldId id="2020" r:id="rId37"/>
    <p:sldId id="2022" r:id="rId38"/>
    <p:sldId id="2023" r:id="rId39"/>
    <p:sldId id="2024" r:id="rId40"/>
    <p:sldId id="2026" r:id="rId41"/>
    <p:sldId id="2027" r:id="rId42"/>
    <p:sldId id="2025" r:id="rId43"/>
    <p:sldId id="2028" r:id="rId44"/>
    <p:sldId id="2029" r:id="rId45"/>
    <p:sldId id="2030" r:id="rId46"/>
    <p:sldId id="20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A17"/>
    <a:srgbClr val="F7E841"/>
    <a:srgbClr val="30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C2496-1306-4A2D-97B2-94E34147B929}" v="81" dt="2024-11-20T15:31:1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Baker" userId="a05e8396-b309-4a6c-88e2-347222cccd73" providerId="ADAL" clId="{BD6C2496-1306-4A2D-97B2-94E34147B929}"/>
    <pc:docChg chg="undo custSel addSld delSld modSld sldOrd">
      <pc:chgData name="Ed Baker" userId="a05e8396-b309-4a6c-88e2-347222cccd73" providerId="ADAL" clId="{BD6C2496-1306-4A2D-97B2-94E34147B929}" dt="2024-11-20T16:20:26.946" v="2141" actId="1076"/>
      <pc:docMkLst>
        <pc:docMk/>
      </pc:docMkLst>
      <pc:sldChg chg="del">
        <pc:chgData name="Ed Baker" userId="a05e8396-b309-4a6c-88e2-347222cccd73" providerId="ADAL" clId="{BD6C2496-1306-4A2D-97B2-94E34147B929}" dt="2024-11-20T13:09:53.404" v="1" actId="47"/>
        <pc:sldMkLst>
          <pc:docMk/>
          <pc:sldMk cId="1379426943" sldId="263"/>
        </pc:sldMkLst>
      </pc:sldChg>
      <pc:sldChg chg="addSp delSp modSp add mod">
        <pc:chgData name="Ed Baker" userId="a05e8396-b309-4a6c-88e2-347222cccd73" providerId="ADAL" clId="{BD6C2496-1306-4A2D-97B2-94E34147B929}" dt="2024-11-20T13:22:52.549" v="107" actId="120"/>
        <pc:sldMkLst>
          <pc:docMk/>
          <pc:sldMk cId="3073654285" sldId="1993"/>
        </pc:sldMkLst>
        <pc:spChg chg="del">
          <ac:chgData name="Ed Baker" userId="a05e8396-b309-4a6c-88e2-347222cccd73" providerId="ADAL" clId="{BD6C2496-1306-4A2D-97B2-94E34147B929}" dt="2024-11-20T13:09:59.607" v="2" actId="478"/>
          <ac:spMkLst>
            <pc:docMk/>
            <pc:sldMk cId="3073654285" sldId="1993"/>
            <ac:spMk id="2" creationId="{3A53D017-A6D3-359B-5397-9D0B3B0C7463}"/>
          </ac:spMkLst>
        </pc:spChg>
        <pc:spChg chg="add del mod">
          <ac:chgData name="Ed Baker" userId="a05e8396-b309-4a6c-88e2-347222cccd73" providerId="ADAL" clId="{BD6C2496-1306-4A2D-97B2-94E34147B929}" dt="2024-11-20T13:10:02.827" v="3" actId="478"/>
          <ac:spMkLst>
            <pc:docMk/>
            <pc:sldMk cId="3073654285" sldId="1993"/>
            <ac:spMk id="4" creationId="{3BDF9434-C453-153E-9ED8-A41AE95A9FB7}"/>
          </ac:spMkLst>
        </pc:spChg>
        <pc:spChg chg="add del mod">
          <ac:chgData name="Ed Baker" userId="a05e8396-b309-4a6c-88e2-347222cccd73" providerId="ADAL" clId="{BD6C2496-1306-4A2D-97B2-94E34147B929}" dt="2024-11-20T13:12:37.775" v="7" actId="478"/>
          <ac:spMkLst>
            <pc:docMk/>
            <pc:sldMk cId="3073654285" sldId="1993"/>
            <ac:spMk id="7" creationId="{7E30CDC3-2EF6-9D4D-DD8D-138E7D65BAAD}"/>
          </ac:spMkLst>
        </pc:spChg>
        <pc:spChg chg="add mod">
          <ac:chgData name="Ed Baker" userId="a05e8396-b309-4a6c-88e2-347222cccd73" providerId="ADAL" clId="{BD6C2496-1306-4A2D-97B2-94E34147B929}" dt="2024-11-20T13:22:52.549" v="107" actId="120"/>
          <ac:spMkLst>
            <pc:docMk/>
            <pc:sldMk cId="3073654285" sldId="1993"/>
            <ac:spMk id="8" creationId="{BCF7EE2B-88B0-3F53-2FDF-E37C71195784}"/>
          </ac:spMkLst>
        </pc:spChg>
        <pc:picChg chg="add del mod">
          <ac:chgData name="Ed Baker" userId="a05e8396-b309-4a6c-88e2-347222cccd73" providerId="ADAL" clId="{BD6C2496-1306-4A2D-97B2-94E34147B929}" dt="2024-11-20T13:22:33.421" v="90" actId="478"/>
          <ac:picMkLst>
            <pc:docMk/>
            <pc:sldMk cId="3073654285" sldId="1993"/>
            <ac:picMk id="6" creationId="{7D69F4F5-8952-1B2C-0488-D496C0A409A5}"/>
          </ac:picMkLst>
        </pc:picChg>
      </pc:sldChg>
      <pc:sldChg chg="addSp delSp modSp add mod">
        <pc:chgData name="Ed Baker" userId="a05e8396-b309-4a6c-88e2-347222cccd73" providerId="ADAL" clId="{BD6C2496-1306-4A2D-97B2-94E34147B929}" dt="2024-11-20T13:17:11.970" v="51" actId="14100"/>
        <pc:sldMkLst>
          <pc:docMk/>
          <pc:sldMk cId="2263643151" sldId="1994"/>
        </pc:sldMkLst>
        <pc:spChg chg="add del mod">
          <ac:chgData name="Ed Baker" userId="a05e8396-b309-4a6c-88e2-347222cccd73" providerId="ADAL" clId="{BD6C2496-1306-4A2D-97B2-94E34147B929}" dt="2024-11-20T13:13:41.297" v="21" actId="478"/>
          <ac:spMkLst>
            <pc:docMk/>
            <pc:sldMk cId="2263643151" sldId="1994"/>
            <ac:spMk id="4" creationId="{8700EDBE-CEB6-9830-E8DA-2A7F54DFA1A6}"/>
          </ac:spMkLst>
        </pc:spChg>
        <pc:spChg chg="add del mod">
          <ac:chgData name="Ed Baker" userId="a05e8396-b309-4a6c-88e2-347222cccd73" providerId="ADAL" clId="{BD6C2496-1306-4A2D-97B2-94E34147B929}" dt="2024-11-20T13:14:56.373" v="28" actId="478"/>
          <ac:spMkLst>
            <pc:docMk/>
            <pc:sldMk cId="2263643151" sldId="1994"/>
            <ac:spMk id="8" creationId="{0DE0C5EC-072C-10E1-94D6-A6F646D36547}"/>
          </ac:spMkLst>
        </pc:spChg>
        <pc:spChg chg="add del mod">
          <ac:chgData name="Ed Baker" userId="a05e8396-b309-4a6c-88e2-347222cccd73" providerId="ADAL" clId="{BD6C2496-1306-4A2D-97B2-94E34147B929}" dt="2024-11-20T13:17:07.716" v="49" actId="478"/>
          <ac:spMkLst>
            <pc:docMk/>
            <pc:sldMk cId="2263643151" sldId="1994"/>
            <ac:spMk id="13" creationId="{010CE4BD-D89C-7DE3-C36F-2E475888AC24}"/>
          </ac:spMkLst>
        </pc:spChg>
        <pc:picChg chg="add del mod">
          <ac:chgData name="Ed Baker" userId="a05e8396-b309-4a6c-88e2-347222cccd73" providerId="ADAL" clId="{BD6C2496-1306-4A2D-97B2-94E34147B929}" dt="2024-11-20T13:13:50.780" v="24" actId="1076"/>
          <ac:picMkLst>
            <pc:docMk/>
            <pc:sldMk cId="2263643151" sldId="1994"/>
            <ac:picMk id="3" creationId="{ABE8B0EF-4963-626E-BC0D-25999DF04F63}"/>
          </ac:picMkLst>
        </pc:picChg>
        <pc:picChg chg="add mod">
          <ac:chgData name="Ed Baker" userId="a05e8396-b309-4a6c-88e2-347222cccd73" providerId="ADAL" clId="{BD6C2496-1306-4A2D-97B2-94E34147B929}" dt="2024-11-20T13:16:16.834" v="43" actId="14100"/>
          <ac:picMkLst>
            <pc:docMk/>
            <pc:sldMk cId="2263643151" sldId="1994"/>
            <ac:picMk id="7" creationId="{DFA93F48-877E-ED3B-64DE-DD6FD07AC29E}"/>
          </ac:picMkLst>
        </pc:picChg>
        <pc:picChg chg="add mod">
          <ac:chgData name="Ed Baker" userId="a05e8396-b309-4a6c-88e2-347222cccd73" providerId="ADAL" clId="{BD6C2496-1306-4A2D-97B2-94E34147B929}" dt="2024-11-20T13:16:14.489" v="42" actId="14100"/>
          <ac:picMkLst>
            <pc:docMk/>
            <pc:sldMk cId="2263643151" sldId="1994"/>
            <ac:picMk id="10" creationId="{37EABBE0-C0AE-2324-9DBB-E3D6C5177C3C}"/>
          </ac:picMkLst>
        </pc:picChg>
        <pc:picChg chg="add mod">
          <ac:chgData name="Ed Baker" userId="a05e8396-b309-4a6c-88e2-347222cccd73" providerId="ADAL" clId="{BD6C2496-1306-4A2D-97B2-94E34147B929}" dt="2024-11-20T13:17:11.970" v="51" actId="14100"/>
          <ac:picMkLst>
            <pc:docMk/>
            <pc:sldMk cId="2263643151" sldId="1994"/>
            <ac:picMk id="12" creationId="{46D0A20F-1373-130D-256E-6C7A764CA7C3}"/>
          </ac:picMkLst>
        </pc:picChg>
      </pc:sldChg>
      <pc:sldChg chg="addSp delSp modSp add mod ord">
        <pc:chgData name="Ed Baker" userId="a05e8396-b309-4a6c-88e2-347222cccd73" providerId="ADAL" clId="{BD6C2496-1306-4A2D-97B2-94E34147B929}" dt="2024-11-20T13:29:57.263" v="268" actId="1076"/>
        <pc:sldMkLst>
          <pc:docMk/>
          <pc:sldMk cId="4049722883" sldId="1995"/>
        </pc:sldMkLst>
        <pc:spChg chg="add del mod">
          <ac:chgData name="Ed Baker" userId="a05e8396-b309-4a6c-88e2-347222cccd73" providerId="ADAL" clId="{BD6C2496-1306-4A2D-97B2-94E34147B929}" dt="2024-11-20T13:18:12.324" v="59" actId="478"/>
          <ac:spMkLst>
            <pc:docMk/>
            <pc:sldMk cId="4049722883" sldId="1995"/>
            <ac:spMk id="4" creationId="{9B581231-3720-A1B2-9D2D-DCBB97566AB5}"/>
          </ac:spMkLst>
        </pc:spChg>
        <pc:spChg chg="add del mod">
          <ac:chgData name="Ed Baker" userId="a05e8396-b309-4a6c-88e2-347222cccd73" providerId="ADAL" clId="{BD6C2496-1306-4A2D-97B2-94E34147B929}" dt="2024-11-20T13:21:59.492" v="83" actId="478"/>
          <ac:spMkLst>
            <pc:docMk/>
            <pc:sldMk cId="4049722883" sldId="1995"/>
            <ac:spMk id="12" creationId="{7772DEEA-E7EB-B507-F510-F8BD06D7BA65}"/>
          </ac:spMkLst>
        </pc:spChg>
        <pc:spChg chg="add del mod">
          <ac:chgData name="Ed Baker" userId="a05e8396-b309-4a6c-88e2-347222cccd73" providerId="ADAL" clId="{BD6C2496-1306-4A2D-97B2-94E34147B929}" dt="2024-11-20T13:23:56.951" v="117" actId="478"/>
          <ac:spMkLst>
            <pc:docMk/>
            <pc:sldMk cId="4049722883" sldId="1995"/>
            <ac:spMk id="15" creationId="{4298073E-6F38-8E9C-F83D-80E4E8B829CA}"/>
          </ac:spMkLst>
        </pc:spChg>
        <pc:picChg chg="add del mod">
          <ac:chgData name="Ed Baker" userId="a05e8396-b309-4a6c-88e2-347222cccd73" providerId="ADAL" clId="{BD6C2496-1306-4A2D-97B2-94E34147B929}" dt="2024-11-20T13:18:44.813" v="64" actId="478"/>
          <ac:picMkLst>
            <pc:docMk/>
            <pc:sldMk cId="4049722883" sldId="1995"/>
            <ac:picMk id="3" creationId="{486E2201-D2DA-0D71-A160-EA5092F6C4B7}"/>
          </ac:picMkLst>
        </pc:picChg>
        <pc:picChg chg="del">
          <ac:chgData name="Ed Baker" userId="a05e8396-b309-4a6c-88e2-347222cccd73" providerId="ADAL" clId="{BD6C2496-1306-4A2D-97B2-94E34147B929}" dt="2024-11-20T13:17:35.971" v="55" actId="478"/>
          <ac:picMkLst>
            <pc:docMk/>
            <pc:sldMk cId="4049722883" sldId="1995"/>
            <ac:picMk id="6" creationId="{2F569240-8145-84B4-179F-6E63D9E3FA00}"/>
          </ac:picMkLst>
        </pc:picChg>
        <pc:picChg chg="add del mod">
          <ac:chgData name="Ed Baker" userId="a05e8396-b309-4a6c-88e2-347222cccd73" providerId="ADAL" clId="{BD6C2496-1306-4A2D-97B2-94E34147B929}" dt="2024-11-20T13:29:53.689" v="265" actId="478"/>
          <ac:picMkLst>
            <pc:docMk/>
            <pc:sldMk cId="4049722883" sldId="1995"/>
            <ac:picMk id="7" creationId="{65B57CC5-763D-1039-87D2-FD33B7182B55}"/>
          </ac:picMkLst>
        </pc:picChg>
        <pc:picChg chg="add del mod">
          <ac:chgData name="Ed Baker" userId="a05e8396-b309-4a6c-88e2-347222cccd73" providerId="ADAL" clId="{BD6C2496-1306-4A2D-97B2-94E34147B929}" dt="2024-11-20T13:29:54.381" v="266" actId="478"/>
          <ac:picMkLst>
            <pc:docMk/>
            <pc:sldMk cId="4049722883" sldId="1995"/>
            <ac:picMk id="9" creationId="{1DB510F3-5DA2-4D4F-FB65-EAD239C7CFEE}"/>
          </ac:picMkLst>
        </pc:picChg>
        <pc:picChg chg="add mod">
          <ac:chgData name="Ed Baker" userId="a05e8396-b309-4a6c-88e2-347222cccd73" providerId="ADAL" clId="{BD6C2496-1306-4A2D-97B2-94E34147B929}" dt="2024-11-20T13:29:55.800" v="267" actId="1076"/>
          <ac:picMkLst>
            <pc:docMk/>
            <pc:sldMk cId="4049722883" sldId="1995"/>
            <ac:picMk id="11" creationId="{8C54BEC3-ED70-C1DD-4E92-C4CC9FEB578E}"/>
          </ac:picMkLst>
        </pc:picChg>
        <pc:picChg chg="add del mod">
          <ac:chgData name="Ed Baker" userId="a05e8396-b309-4a6c-88e2-347222cccd73" providerId="ADAL" clId="{BD6C2496-1306-4A2D-97B2-94E34147B929}" dt="2024-11-20T13:29:57.263" v="268" actId="1076"/>
          <ac:picMkLst>
            <pc:docMk/>
            <pc:sldMk cId="4049722883" sldId="1995"/>
            <ac:picMk id="14" creationId="{37E784DE-24A4-8F90-2FDA-C78DE5948E70}"/>
          </ac:picMkLst>
        </pc:picChg>
      </pc:sldChg>
      <pc:sldChg chg="add">
        <pc:chgData name="Ed Baker" userId="a05e8396-b309-4a6c-88e2-347222cccd73" providerId="ADAL" clId="{BD6C2496-1306-4A2D-97B2-94E34147B929}" dt="2024-11-20T13:22:31.651" v="89"/>
        <pc:sldMkLst>
          <pc:docMk/>
          <pc:sldMk cId="146530032" sldId="1996"/>
        </pc:sldMkLst>
      </pc:sldChg>
      <pc:sldChg chg="add del">
        <pc:chgData name="Ed Baker" userId="a05e8396-b309-4a6c-88e2-347222cccd73" providerId="ADAL" clId="{BD6C2496-1306-4A2D-97B2-94E34147B929}" dt="2024-11-20T13:22:25.160" v="88" actId="47"/>
        <pc:sldMkLst>
          <pc:docMk/>
          <pc:sldMk cId="2830605053" sldId="1996"/>
        </pc:sldMkLst>
      </pc:sldChg>
      <pc:sldChg chg="modSp new mod ord">
        <pc:chgData name="Ed Baker" userId="a05e8396-b309-4a6c-88e2-347222cccd73" providerId="ADAL" clId="{BD6C2496-1306-4A2D-97B2-94E34147B929}" dt="2024-11-20T13:24:43.124" v="139"/>
        <pc:sldMkLst>
          <pc:docMk/>
          <pc:sldMk cId="2415434560" sldId="1997"/>
        </pc:sldMkLst>
        <pc:spChg chg="mod">
          <ac:chgData name="Ed Baker" userId="a05e8396-b309-4a6c-88e2-347222cccd73" providerId="ADAL" clId="{BD6C2496-1306-4A2D-97B2-94E34147B929}" dt="2024-11-20T13:24:40.235" v="137" actId="207"/>
          <ac:spMkLst>
            <pc:docMk/>
            <pc:sldMk cId="2415434560" sldId="1997"/>
            <ac:spMk id="2" creationId="{3B802237-F6C0-64FD-048F-F738F8AD3A4F}"/>
          </ac:spMkLst>
        </pc:spChg>
      </pc:sldChg>
      <pc:sldChg chg="modSp add del mod ord">
        <pc:chgData name="Ed Baker" userId="a05e8396-b309-4a6c-88e2-347222cccd73" providerId="ADAL" clId="{BD6C2496-1306-4A2D-97B2-94E34147B929}" dt="2024-11-20T13:30:30.793" v="272" actId="47"/>
        <pc:sldMkLst>
          <pc:docMk/>
          <pc:sldMk cId="3793396572" sldId="1998"/>
        </pc:sldMkLst>
        <pc:spChg chg="mod">
          <ac:chgData name="Ed Baker" userId="a05e8396-b309-4a6c-88e2-347222cccd73" providerId="ADAL" clId="{BD6C2496-1306-4A2D-97B2-94E34147B929}" dt="2024-11-20T13:25:38.993" v="163" actId="20577"/>
          <ac:spMkLst>
            <pc:docMk/>
            <pc:sldMk cId="3793396572" sldId="1998"/>
            <ac:spMk id="2" creationId="{96C91864-D494-8EA5-C7F8-F94E22D6C848}"/>
          </ac:spMkLst>
        </pc:spChg>
      </pc:sldChg>
      <pc:sldChg chg="addSp modSp new mod ord">
        <pc:chgData name="Ed Baker" userId="a05e8396-b309-4a6c-88e2-347222cccd73" providerId="ADAL" clId="{BD6C2496-1306-4A2D-97B2-94E34147B929}" dt="2024-11-20T13:55:57.284" v="582" actId="20577"/>
        <pc:sldMkLst>
          <pc:docMk/>
          <pc:sldMk cId="226045568" sldId="1999"/>
        </pc:sldMkLst>
        <pc:spChg chg="mod">
          <ac:chgData name="Ed Baker" userId="a05e8396-b309-4a6c-88e2-347222cccd73" providerId="ADAL" clId="{BD6C2496-1306-4A2D-97B2-94E34147B929}" dt="2024-11-20T13:27:46.889" v="199" actId="20577"/>
          <ac:spMkLst>
            <pc:docMk/>
            <pc:sldMk cId="226045568" sldId="1999"/>
            <ac:spMk id="2" creationId="{15F93DA9-04A5-1051-AF1E-24250CD06913}"/>
          </ac:spMkLst>
        </pc:spChg>
        <pc:spChg chg="add mod">
          <ac:chgData name="Ed Baker" userId="a05e8396-b309-4a6c-88e2-347222cccd73" providerId="ADAL" clId="{BD6C2496-1306-4A2D-97B2-94E34147B929}" dt="2024-11-20T13:55:57.284" v="582" actId="20577"/>
          <ac:spMkLst>
            <pc:docMk/>
            <pc:sldMk cId="226045568" sldId="1999"/>
            <ac:spMk id="3" creationId="{7263F71A-EF43-F73E-6744-84BC6CDADBC4}"/>
          </ac:spMkLst>
        </pc:spChg>
      </pc:sldChg>
      <pc:sldChg chg="new del">
        <pc:chgData name="Ed Baker" userId="a05e8396-b309-4a6c-88e2-347222cccd73" providerId="ADAL" clId="{BD6C2496-1306-4A2D-97B2-94E34147B929}" dt="2024-11-20T13:25:57.716" v="167" actId="47"/>
        <pc:sldMkLst>
          <pc:docMk/>
          <pc:sldMk cId="1591417982" sldId="1999"/>
        </pc:sldMkLst>
      </pc:sldChg>
      <pc:sldChg chg="modSp add del mod">
        <pc:chgData name="Ed Baker" userId="a05e8396-b309-4a6c-88e2-347222cccd73" providerId="ADAL" clId="{BD6C2496-1306-4A2D-97B2-94E34147B929}" dt="2024-11-20T13:27:10.122" v="176" actId="47"/>
        <pc:sldMkLst>
          <pc:docMk/>
          <pc:sldMk cId="3551350233" sldId="1999"/>
        </pc:sldMkLst>
        <pc:spChg chg="mod">
          <ac:chgData name="Ed Baker" userId="a05e8396-b309-4a6c-88e2-347222cccd73" providerId="ADAL" clId="{BD6C2496-1306-4A2D-97B2-94E34147B929}" dt="2024-11-20T13:26:24.881" v="175" actId="20577"/>
          <ac:spMkLst>
            <pc:docMk/>
            <pc:sldMk cId="3551350233" sldId="1999"/>
            <ac:spMk id="2" creationId="{13932403-A1E1-E5E1-EBD7-49C912FB8685}"/>
          </ac:spMkLst>
        </pc:spChg>
      </pc:sldChg>
      <pc:sldChg chg="add">
        <pc:chgData name="Ed Baker" userId="a05e8396-b309-4a6c-88e2-347222cccd73" providerId="ADAL" clId="{BD6C2496-1306-4A2D-97B2-94E34147B929}" dt="2024-11-20T13:30:27.165" v="271"/>
        <pc:sldMkLst>
          <pc:docMk/>
          <pc:sldMk cId="3450343213" sldId="2000"/>
        </pc:sldMkLst>
      </pc:sldChg>
      <pc:sldChg chg="modSp new mod">
        <pc:chgData name="Ed Baker" userId="a05e8396-b309-4a6c-88e2-347222cccd73" providerId="ADAL" clId="{BD6C2496-1306-4A2D-97B2-94E34147B929}" dt="2024-11-20T13:37:04.906" v="289" actId="20577"/>
        <pc:sldMkLst>
          <pc:docMk/>
          <pc:sldMk cId="2585901601" sldId="2001"/>
        </pc:sldMkLst>
        <pc:spChg chg="mod">
          <ac:chgData name="Ed Baker" userId="a05e8396-b309-4a6c-88e2-347222cccd73" providerId="ADAL" clId="{BD6C2496-1306-4A2D-97B2-94E34147B929}" dt="2024-11-20T13:37:04.906" v="289" actId="20577"/>
          <ac:spMkLst>
            <pc:docMk/>
            <pc:sldMk cId="2585901601" sldId="2001"/>
            <ac:spMk id="2" creationId="{CE3F0852-5ED8-2C8F-1E2D-5ADA739AEEFB}"/>
          </ac:spMkLst>
        </pc:spChg>
      </pc:sldChg>
      <pc:sldChg chg="modSp add mod">
        <pc:chgData name="Ed Baker" userId="a05e8396-b309-4a6c-88e2-347222cccd73" providerId="ADAL" clId="{BD6C2496-1306-4A2D-97B2-94E34147B929}" dt="2024-11-20T13:37:26.480" v="306" actId="20577"/>
        <pc:sldMkLst>
          <pc:docMk/>
          <pc:sldMk cId="3504003942" sldId="2002"/>
        </pc:sldMkLst>
        <pc:spChg chg="mod">
          <ac:chgData name="Ed Baker" userId="a05e8396-b309-4a6c-88e2-347222cccd73" providerId="ADAL" clId="{BD6C2496-1306-4A2D-97B2-94E34147B929}" dt="2024-11-20T13:37:26.480" v="306" actId="20577"/>
          <ac:spMkLst>
            <pc:docMk/>
            <pc:sldMk cId="3504003942" sldId="2002"/>
            <ac:spMk id="2" creationId="{670DA6B9-CED5-35BB-A0EB-45E89F22E4CB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3:38:31.758" v="315" actId="1076"/>
        <pc:sldMkLst>
          <pc:docMk/>
          <pc:sldMk cId="3710780440" sldId="2003"/>
        </pc:sldMkLst>
        <pc:spChg chg="del">
          <ac:chgData name="Ed Baker" userId="a05e8396-b309-4a6c-88e2-347222cccd73" providerId="ADAL" clId="{BD6C2496-1306-4A2D-97B2-94E34147B929}" dt="2024-11-20T13:37:33.872" v="308" actId="478"/>
          <ac:spMkLst>
            <pc:docMk/>
            <pc:sldMk cId="3710780440" sldId="2003"/>
            <ac:spMk id="2" creationId="{462C014B-5849-34F2-ABCF-42AEAA2871E3}"/>
          </ac:spMkLst>
        </pc:spChg>
        <pc:spChg chg="add del mod">
          <ac:chgData name="Ed Baker" userId="a05e8396-b309-4a6c-88e2-347222cccd73" providerId="ADAL" clId="{BD6C2496-1306-4A2D-97B2-94E34147B929}" dt="2024-11-20T13:37:36.161" v="309" actId="478"/>
          <ac:spMkLst>
            <pc:docMk/>
            <pc:sldMk cId="3710780440" sldId="2003"/>
            <ac:spMk id="4" creationId="{5F88639C-1A5A-C780-7F63-B3A27539D2CA}"/>
          </ac:spMkLst>
        </pc:spChg>
        <pc:picChg chg="add mod">
          <ac:chgData name="Ed Baker" userId="a05e8396-b309-4a6c-88e2-347222cccd73" providerId="ADAL" clId="{BD6C2496-1306-4A2D-97B2-94E34147B929}" dt="2024-11-20T13:38:31.758" v="315" actId="1076"/>
          <ac:picMkLst>
            <pc:docMk/>
            <pc:sldMk cId="3710780440" sldId="2003"/>
            <ac:picMk id="6" creationId="{FCC0E988-29BA-DE88-B9A3-D90C1AA64832}"/>
          </ac:picMkLst>
        </pc:picChg>
      </pc:sldChg>
      <pc:sldChg chg="addSp modSp new mod">
        <pc:chgData name="Ed Baker" userId="a05e8396-b309-4a6c-88e2-347222cccd73" providerId="ADAL" clId="{BD6C2496-1306-4A2D-97B2-94E34147B929}" dt="2024-11-20T13:42:22.109" v="446" actId="688"/>
        <pc:sldMkLst>
          <pc:docMk/>
          <pc:sldMk cId="4132912284" sldId="2004"/>
        </pc:sldMkLst>
        <pc:spChg chg="mod">
          <ac:chgData name="Ed Baker" userId="a05e8396-b309-4a6c-88e2-347222cccd73" providerId="ADAL" clId="{BD6C2496-1306-4A2D-97B2-94E34147B929}" dt="2024-11-20T13:39:35.169" v="356" actId="20577"/>
          <ac:spMkLst>
            <pc:docMk/>
            <pc:sldMk cId="4132912284" sldId="2004"/>
            <ac:spMk id="2" creationId="{AD58496F-F76D-103D-7DF6-CF170EDBA10D}"/>
          </ac:spMkLst>
        </pc:spChg>
        <pc:spChg chg="add mod">
          <ac:chgData name="Ed Baker" userId="a05e8396-b309-4a6c-88e2-347222cccd73" providerId="ADAL" clId="{BD6C2496-1306-4A2D-97B2-94E34147B929}" dt="2024-11-20T13:40:59.551" v="415" actId="1076"/>
          <ac:spMkLst>
            <pc:docMk/>
            <pc:sldMk cId="4132912284" sldId="2004"/>
            <ac:spMk id="3" creationId="{5B0DC617-B04B-F8D0-C94E-98283CFAEA65}"/>
          </ac:spMkLst>
        </pc:spChg>
        <pc:spChg chg="add mod">
          <ac:chgData name="Ed Baker" userId="a05e8396-b309-4a6c-88e2-347222cccd73" providerId="ADAL" clId="{BD6C2496-1306-4A2D-97B2-94E34147B929}" dt="2024-11-20T13:40:30.671" v="387" actId="20577"/>
          <ac:spMkLst>
            <pc:docMk/>
            <pc:sldMk cId="4132912284" sldId="2004"/>
            <ac:spMk id="4" creationId="{0FECC233-2824-A783-6C89-1809AA85FFD4}"/>
          </ac:spMkLst>
        </pc:spChg>
        <pc:spChg chg="add mod">
          <ac:chgData name="Ed Baker" userId="a05e8396-b309-4a6c-88e2-347222cccd73" providerId="ADAL" clId="{BD6C2496-1306-4A2D-97B2-94E34147B929}" dt="2024-11-20T13:40:53.447" v="414" actId="313"/>
          <ac:spMkLst>
            <pc:docMk/>
            <pc:sldMk cId="4132912284" sldId="2004"/>
            <ac:spMk id="5" creationId="{0EED8F03-523E-D77F-85B2-508BC48B63B0}"/>
          </ac:spMkLst>
        </pc:spChg>
        <pc:spChg chg="add mod">
          <ac:chgData name="Ed Baker" userId="a05e8396-b309-4a6c-88e2-347222cccd73" providerId="ADAL" clId="{BD6C2496-1306-4A2D-97B2-94E34147B929}" dt="2024-11-20T13:41:01.397" v="416" actId="1076"/>
          <ac:spMkLst>
            <pc:docMk/>
            <pc:sldMk cId="4132912284" sldId="2004"/>
            <ac:spMk id="6" creationId="{6A183ECF-30BB-9528-0279-016BBF7CAF84}"/>
          </ac:spMkLst>
        </pc:spChg>
        <pc:spChg chg="add mod">
          <ac:chgData name="Ed Baker" userId="a05e8396-b309-4a6c-88e2-347222cccd73" providerId="ADAL" clId="{BD6C2496-1306-4A2D-97B2-94E34147B929}" dt="2024-11-20T13:41:10.917" v="418" actId="1076"/>
          <ac:spMkLst>
            <pc:docMk/>
            <pc:sldMk cId="4132912284" sldId="2004"/>
            <ac:spMk id="7" creationId="{2B39EA0C-B545-3842-A937-20FECEB3C3C8}"/>
          </ac:spMkLst>
        </pc:spChg>
        <pc:spChg chg="add mod">
          <ac:chgData name="Ed Baker" userId="a05e8396-b309-4a6c-88e2-347222cccd73" providerId="ADAL" clId="{BD6C2496-1306-4A2D-97B2-94E34147B929}" dt="2024-11-20T13:41:21.511" v="420" actId="1076"/>
          <ac:spMkLst>
            <pc:docMk/>
            <pc:sldMk cId="4132912284" sldId="2004"/>
            <ac:spMk id="8" creationId="{21D61B9C-1A63-CA8F-0970-98040A94589F}"/>
          </ac:spMkLst>
        </pc:spChg>
        <pc:spChg chg="add mod">
          <ac:chgData name="Ed Baker" userId="a05e8396-b309-4a6c-88e2-347222cccd73" providerId="ADAL" clId="{BD6C2496-1306-4A2D-97B2-94E34147B929}" dt="2024-11-20T13:41:58.236" v="427" actId="1076"/>
          <ac:spMkLst>
            <pc:docMk/>
            <pc:sldMk cId="4132912284" sldId="2004"/>
            <ac:spMk id="9" creationId="{EE45BCBA-F631-0B41-3329-CF72C22FA7AE}"/>
          </ac:spMkLst>
        </pc:spChg>
        <pc:spChg chg="add mod">
          <ac:chgData name="Ed Baker" userId="a05e8396-b309-4a6c-88e2-347222cccd73" providerId="ADAL" clId="{BD6C2496-1306-4A2D-97B2-94E34147B929}" dt="2024-11-20T13:41:47.716" v="424" actId="14100"/>
          <ac:spMkLst>
            <pc:docMk/>
            <pc:sldMk cId="4132912284" sldId="2004"/>
            <ac:spMk id="10" creationId="{28CAD606-6362-3663-905A-293B32A468F5}"/>
          </ac:spMkLst>
        </pc:spChg>
        <pc:spChg chg="add mod">
          <ac:chgData name="Ed Baker" userId="a05e8396-b309-4a6c-88e2-347222cccd73" providerId="ADAL" clId="{BD6C2496-1306-4A2D-97B2-94E34147B929}" dt="2024-11-20T13:41:55.906" v="426" actId="1076"/>
          <ac:spMkLst>
            <pc:docMk/>
            <pc:sldMk cId="4132912284" sldId="2004"/>
            <ac:spMk id="11" creationId="{22F7541D-6D2E-6B76-B963-B06024F5611F}"/>
          </ac:spMkLst>
        </pc:spChg>
        <pc:spChg chg="add mod">
          <ac:chgData name="Ed Baker" userId="a05e8396-b309-4a6c-88e2-347222cccd73" providerId="ADAL" clId="{BD6C2496-1306-4A2D-97B2-94E34147B929}" dt="2024-11-20T13:42:10.614" v="443" actId="20577"/>
          <ac:spMkLst>
            <pc:docMk/>
            <pc:sldMk cId="4132912284" sldId="2004"/>
            <ac:spMk id="12" creationId="{52D0BE64-6603-F3FD-C13C-DAD733536A49}"/>
          </ac:spMkLst>
        </pc:spChg>
        <pc:spChg chg="add mod">
          <ac:chgData name="Ed Baker" userId="a05e8396-b309-4a6c-88e2-347222cccd73" providerId="ADAL" clId="{BD6C2496-1306-4A2D-97B2-94E34147B929}" dt="2024-11-20T13:42:22.109" v="446" actId="688"/>
          <ac:spMkLst>
            <pc:docMk/>
            <pc:sldMk cId="4132912284" sldId="2004"/>
            <ac:spMk id="13" creationId="{2EBF1E79-3525-6702-131A-26F1E6877CDD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3:48:57.101" v="540" actId="1076"/>
        <pc:sldMkLst>
          <pc:docMk/>
          <pc:sldMk cId="3891640876" sldId="2005"/>
        </pc:sldMkLst>
        <pc:spChg chg="mod">
          <ac:chgData name="Ed Baker" userId="a05e8396-b309-4a6c-88e2-347222cccd73" providerId="ADAL" clId="{BD6C2496-1306-4A2D-97B2-94E34147B929}" dt="2024-11-20T13:48:25.508" v="537" actId="14100"/>
          <ac:spMkLst>
            <pc:docMk/>
            <pc:sldMk cId="3891640876" sldId="2005"/>
            <ac:spMk id="10" creationId="{F23C663A-323F-A152-61C3-C4D9F194620D}"/>
          </ac:spMkLst>
        </pc:spChg>
        <pc:spChg chg="mod">
          <ac:chgData name="Ed Baker" userId="a05e8396-b309-4a6c-88e2-347222cccd73" providerId="ADAL" clId="{BD6C2496-1306-4A2D-97B2-94E34147B929}" dt="2024-11-20T13:48:36.811" v="539" actId="1076"/>
          <ac:spMkLst>
            <pc:docMk/>
            <pc:sldMk cId="3891640876" sldId="2005"/>
            <ac:spMk id="11" creationId="{FE706A83-031C-CAEA-C577-852985105093}"/>
          </ac:spMkLst>
        </pc:spChg>
        <pc:spChg chg="add del mod">
          <ac:chgData name="Ed Baker" userId="a05e8396-b309-4a6c-88e2-347222cccd73" providerId="ADAL" clId="{BD6C2496-1306-4A2D-97B2-94E34147B929}" dt="2024-11-20T13:43:07.886" v="453" actId="478"/>
          <ac:spMkLst>
            <pc:docMk/>
            <pc:sldMk cId="3891640876" sldId="2005"/>
            <ac:spMk id="16" creationId="{C66BEA59-7ECA-B64D-466B-3B9D3E9ECF7B}"/>
          </ac:spMkLst>
        </pc:spChg>
        <pc:spChg chg="add del mod">
          <ac:chgData name="Ed Baker" userId="a05e8396-b309-4a6c-88e2-347222cccd73" providerId="ADAL" clId="{BD6C2496-1306-4A2D-97B2-94E34147B929}" dt="2024-11-20T13:44:03.280" v="462" actId="478"/>
          <ac:spMkLst>
            <pc:docMk/>
            <pc:sldMk cId="3891640876" sldId="2005"/>
            <ac:spMk id="19" creationId="{0BDDAC2F-406B-E87B-9B04-776F8C3BF8A0}"/>
          </ac:spMkLst>
        </pc:spChg>
        <pc:spChg chg="add mod">
          <ac:chgData name="Ed Baker" userId="a05e8396-b309-4a6c-88e2-347222cccd73" providerId="ADAL" clId="{BD6C2496-1306-4A2D-97B2-94E34147B929}" dt="2024-11-20T13:48:57.101" v="540" actId="1076"/>
          <ac:spMkLst>
            <pc:docMk/>
            <pc:sldMk cId="3891640876" sldId="2005"/>
            <ac:spMk id="23" creationId="{19934232-9CA8-5CB5-3D0B-B30142C2C9BA}"/>
          </ac:spMkLst>
        </pc:spChg>
        <pc:picChg chg="add mod">
          <ac:chgData name="Ed Baker" userId="a05e8396-b309-4a6c-88e2-347222cccd73" providerId="ADAL" clId="{BD6C2496-1306-4A2D-97B2-94E34147B929}" dt="2024-11-20T13:44:07.684" v="464" actId="1076"/>
          <ac:picMkLst>
            <pc:docMk/>
            <pc:sldMk cId="3891640876" sldId="2005"/>
            <ac:picMk id="15" creationId="{8129AD2E-CF8A-9432-AFC7-0B668F79611F}"/>
          </ac:picMkLst>
        </pc:picChg>
        <pc:picChg chg="add mod">
          <ac:chgData name="Ed Baker" userId="a05e8396-b309-4a6c-88e2-347222cccd73" providerId="ADAL" clId="{BD6C2496-1306-4A2D-97B2-94E34147B929}" dt="2024-11-20T13:44:06.316" v="463" actId="1076"/>
          <ac:picMkLst>
            <pc:docMk/>
            <pc:sldMk cId="3891640876" sldId="2005"/>
            <ac:picMk id="18" creationId="{3AD14C1F-8E18-0C42-6290-E25FBA21CCF2}"/>
          </ac:picMkLst>
        </pc:picChg>
        <pc:picChg chg="add mod">
          <ac:chgData name="Ed Baker" userId="a05e8396-b309-4a6c-88e2-347222cccd73" providerId="ADAL" clId="{BD6C2496-1306-4A2D-97B2-94E34147B929}" dt="2024-11-20T13:44:55.893" v="470" actId="1076"/>
          <ac:picMkLst>
            <pc:docMk/>
            <pc:sldMk cId="3891640876" sldId="2005"/>
            <ac:picMk id="20" creationId="{3EE3FA32-6B66-2051-264F-8CCB2EBD695F}"/>
          </ac:picMkLst>
        </pc:picChg>
        <pc:picChg chg="add mod">
          <ac:chgData name="Ed Baker" userId="a05e8396-b309-4a6c-88e2-347222cccd73" providerId="ADAL" clId="{BD6C2496-1306-4A2D-97B2-94E34147B929}" dt="2024-11-20T13:46:27.179" v="480" actId="1076"/>
          <ac:picMkLst>
            <pc:docMk/>
            <pc:sldMk cId="3891640876" sldId="2005"/>
            <ac:picMk id="22" creationId="{CE1541F7-4277-5F75-8865-F46A125C936B}"/>
          </ac:picMkLst>
        </pc:picChg>
      </pc:sldChg>
      <pc:sldChg chg="addSp delSp modSp new mod">
        <pc:chgData name="Ed Baker" userId="a05e8396-b309-4a6c-88e2-347222cccd73" providerId="ADAL" clId="{BD6C2496-1306-4A2D-97B2-94E34147B929}" dt="2024-11-20T13:51:29.090" v="574" actId="1076"/>
        <pc:sldMkLst>
          <pc:docMk/>
          <pc:sldMk cId="3216904211" sldId="2006"/>
        </pc:sldMkLst>
        <pc:spChg chg="mod">
          <ac:chgData name="Ed Baker" userId="a05e8396-b309-4a6c-88e2-347222cccd73" providerId="ADAL" clId="{BD6C2496-1306-4A2D-97B2-94E34147B929}" dt="2024-11-20T13:49:18.781" v="561" actId="207"/>
          <ac:spMkLst>
            <pc:docMk/>
            <pc:sldMk cId="3216904211" sldId="2006"/>
            <ac:spMk id="2" creationId="{63C984B6-387D-4507-21B8-90DFE3996927}"/>
          </ac:spMkLst>
        </pc:spChg>
        <pc:spChg chg="add del mod">
          <ac:chgData name="Ed Baker" userId="a05e8396-b309-4a6c-88e2-347222cccd73" providerId="ADAL" clId="{BD6C2496-1306-4A2D-97B2-94E34147B929}" dt="2024-11-20T13:49:44.217" v="563" actId="478"/>
          <ac:spMkLst>
            <pc:docMk/>
            <pc:sldMk cId="3216904211" sldId="2006"/>
            <ac:spMk id="5" creationId="{F0F733F9-2F6C-F574-D3C5-551C1317D10B}"/>
          </ac:spMkLst>
        </pc:spChg>
        <pc:picChg chg="add mod">
          <ac:chgData name="Ed Baker" userId="a05e8396-b309-4a6c-88e2-347222cccd73" providerId="ADAL" clId="{BD6C2496-1306-4A2D-97B2-94E34147B929}" dt="2024-11-20T13:51:29.090" v="574" actId="1076"/>
          <ac:picMkLst>
            <pc:docMk/>
            <pc:sldMk cId="3216904211" sldId="2006"/>
            <ac:picMk id="4" creationId="{150F9E8B-8BF0-5B1E-37A0-52C2751533AD}"/>
          </ac:picMkLst>
        </pc:picChg>
        <pc:picChg chg="add mod">
          <ac:chgData name="Ed Baker" userId="a05e8396-b309-4a6c-88e2-347222cccd73" providerId="ADAL" clId="{BD6C2496-1306-4A2D-97B2-94E34147B929}" dt="2024-11-20T13:51:27.283" v="573" actId="1076"/>
          <ac:picMkLst>
            <pc:docMk/>
            <pc:sldMk cId="3216904211" sldId="2006"/>
            <ac:picMk id="7" creationId="{DE655A48-0F7A-6570-B432-69BC480B0BD0}"/>
          </ac:picMkLst>
        </pc:picChg>
      </pc:sldChg>
      <pc:sldChg chg="add">
        <pc:chgData name="Ed Baker" userId="a05e8396-b309-4a6c-88e2-347222cccd73" providerId="ADAL" clId="{BD6C2496-1306-4A2D-97B2-94E34147B929}" dt="2024-11-20T13:51:43.270" v="575"/>
        <pc:sldMkLst>
          <pc:docMk/>
          <pc:sldMk cId="3370673925" sldId="2007"/>
        </pc:sldMkLst>
      </pc:sldChg>
      <pc:sldChg chg="modSp add mod">
        <pc:chgData name="Ed Baker" userId="a05e8396-b309-4a6c-88e2-347222cccd73" providerId="ADAL" clId="{BD6C2496-1306-4A2D-97B2-94E34147B929}" dt="2024-11-20T13:54:40.580" v="580" actId="20577"/>
        <pc:sldMkLst>
          <pc:docMk/>
          <pc:sldMk cId="625877532" sldId="2008"/>
        </pc:sldMkLst>
        <pc:spChg chg="mod">
          <ac:chgData name="Ed Baker" userId="a05e8396-b309-4a6c-88e2-347222cccd73" providerId="ADAL" clId="{BD6C2496-1306-4A2D-97B2-94E34147B929}" dt="2024-11-20T13:54:40.580" v="580" actId="20577"/>
          <ac:spMkLst>
            <pc:docMk/>
            <pc:sldMk cId="625877532" sldId="2008"/>
            <ac:spMk id="2" creationId="{4B7AB704-DED8-BF42-0CF7-C16D4B136490}"/>
          </ac:spMkLst>
        </pc:spChg>
      </pc:sldChg>
      <pc:sldChg chg="modSp add mod">
        <pc:chgData name="Ed Baker" userId="a05e8396-b309-4a6c-88e2-347222cccd73" providerId="ADAL" clId="{BD6C2496-1306-4A2D-97B2-94E34147B929}" dt="2024-11-20T13:56:03.666" v="583" actId="14100"/>
        <pc:sldMkLst>
          <pc:docMk/>
          <pc:sldMk cId="1362462714" sldId="2009"/>
        </pc:sldMkLst>
        <pc:spChg chg="mod">
          <ac:chgData name="Ed Baker" userId="a05e8396-b309-4a6c-88e2-347222cccd73" providerId="ADAL" clId="{BD6C2496-1306-4A2D-97B2-94E34147B929}" dt="2024-11-20T13:56:03.666" v="583" actId="14100"/>
          <ac:spMkLst>
            <pc:docMk/>
            <pc:sldMk cId="1362462714" sldId="2009"/>
            <ac:spMk id="3" creationId="{07DF8716-6E13-72EE-9E92-7FA68507841A}"/>
          </ac:spMkLst>
        </pc:spChg>
      </pc:sldChg>
      <pc:sldChg chg="modSp add mod">
        <pc:chgData name="Ed Baker" userId="a05e8396-b309-4a6c-88e2-347222cccd73" providerId="ADAL" clId="{BD6C2496-1306-4A2D-97B2-94E34147B929}" dt="2024-11-20T13:56:51.011" v="635" actId="20577"/>
        <pc:sldMkLst>
          <pc:docMk/>
          <pc:sldMk cId="955462294" sldId="2010"/>
        </pc:sldMkLst>
        <pc:spChg chg="mod">
          <ac:chgData name="Ed Baker" userId="a05e8396-b309-4a6c-88e2-347222cccd73" providerId="ADAL" clId="{BD6C2496-1306-4A2D-97B2-94E34147B929}" dt="2024-11-20T13:56:28.235" v="605" actId="20577"/>
          <ac:spMkLst>
            <pc:docMk/>
            <pc:sldMk cId="955462294" sldId="2010"/>
            <ac:spMk id="3" creationId="{6797B0F8-657A-CFEA-22C7-662C24DD94BD}"/>
          </ac:spMkLst>
        </pc:spChg>
        <pc:spChg chg="mod">
          <ac:chgData name="Ed Baker" userId="a05e8396-b309-4a6c-88e2-347222cccd73" providerId="ADAL" clId="{BD6C2496-1306-4A2D-97B2-94E34147B929}" dt="2024-11-20T13:56:36.402" v="621" actId="20577"/>
          <ac:spMkLst>
            <pc:docMk/>
            <pc:sldMk cId="955462294" sldId="2010"/>
            <ac:spMk id="4" creationId="{FC8C54B0-AB41-7FFA-954E-19DCA882967F}"/>
          </ac:spMkLst>
        </pc:spChg>
        <pc:spChg chg="mod">
          <ac:chgData name="Ed Baker" userId="a05e8396-b309-4a6c-88e2-347222cccd73" providerId="ADAL" clId="{BD6C2496-1306-4A2D-97B2-94E34147B929}" dt="2024-11-20T13:56:39.297" v="624" actId="20577"/>
          <ac:spMkLst>
            <pc:docMk/>
            <pc:sldMk cId="955462294" sldId="2010"/>
            <ac:spMk id="5" creationId="{BF19F841-DA63-2129-8A2C-F1ACD749C780}"/>
          </ac:spMkLst>
        </pc:spChg>
        <pc:spChg chg="mod">
          <ac:chgData name="Ed Baker" userId="a05e8396-b309-4a6c-88e2-347222cccd73" providerId="ADAL" clId="{BD6C2496-1306-4A2D-97B2-94E34147B929}" dt="2024-11-20T13:56:51.011" v="635" actId="20577"/>
          <ac:spMkLst>
            <pc:docMk/>
            <pc:sldMk cId="955462294" sldId="2010"/>
            <ac:spMk id="6" creationId="{6552BC8D-311E-9D1F-9104-4A52CC0C1FF8}"/>
          </ac:spMkLst>
        </pc:spChg>
      </pc:sldChg>
      <pc:sldChg chg="modSp add mod">
        <pc:chgData name="Ed Baker" userId="a05e8396-b309-4a6c-88e2-347222cccd73" providerId="ADAL" clId="{BD6C2496-1306-4A2D-97B2-94E34147B929}" dt="2024-11-20T14:00:10.737" v="700" actId="20577"/>
        <pc:sldMkLst>
          <pc:docMk/>
          <pc:sldMk cId="478727604" sldId="2011"/>
        </pc:sldMkLst>
        <pc:spChg chg="mod">
          <ac:chgData name="Ed Baker" userId="a05e8396-b309-4a6c-88e2-347222cccd73" providerId="ADAL" clId="{BD6C2496-1306-4A2D-97B2-94E34147B929}" dt="2024-11-20T14:00:10.737" v="700" actId="20577"/>
          <ac:spMkLst>
            <pc:docMk/>
            <pc:sldMk cId="478727604" sldId="2011"/>
            <ac:spMk id="8" creationId="{632207EA-D478-0CD5-5718-A04A4E86E56B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4:05:19.497" v="804" actId="1076"/>
        <pc:sldMkLst>
          <pc:docMk/>
          <pc:sldMk cId="3638779098" sldId="2012"/>
        </pc:sldMkLst>
        <pc:spChg chg="mod">
          <ac:chgData name="Ed Baker" userId="a05e8396-b309-4a6c-88e2-347222cccd73" providerId="ADAL" clId="{BD6C2496-1306-4A2D-97B2-94E34147B929}" dt="2024-11-20T14:02:55.473" v="724" actId="20577"/>
          <ac:spMkLst>
            <pc:docMk/>
            <pc:sldMk cId="3638779098" sldId="2012"/>
            <ac:spMk id="2" creationId="{8E19E722-9CE1-20FB-9FD6-F5C23FC53480}"/>
          </ac:spMkLst>
        </pc:spChg>
        <pc:spChg chg="mod">
          <ac:chgData name="Ed Baker" userId="a05e8396-b309-4a6c-88e2-347222cccd73" providerId="ADAL" clId="{BD6C2496-1306-4A2D-97B2-94E34147B929}" dt="2024-11-20T14:03:34.388" v="794" actId="20577"/>
          <ac:spMkLst>
            <pc:docMk/>
            <pc:sldMk cId="3638779098" sldId="2012"/>
            <ac:spMk id="3" creationId="{F2E6FD06-1A2A-DE29-7DE1-E69C6CC1C8D5}"/>
          </ac:spMkLst>
        </pc:spChg>
        <pc:spChg chg="add del mod">
          <ac:chgData name="Ed Baker" userId="a05e8396-b309-4a6c-88e2-347222cccd73" providerId="ADAL" clId="{BD6C2496-1306-4A2D-97B2-94E34147B929}" dt="2024-11-20T14:05:12.874" v="802" actId="478"/>
          <ac:spMkLst>
            <pc:docMk/>
            <pc:sldMk cId="3638779098" sldId="2012"/>
            <ac:spMk id="6" creationId="{3C62CF40-2455-BB3E-77AB-9F08F1608D17}"/>
          </ac:spMkLst>
        </pc:spChg>
        <pc:picChg chg="add mod">
          <ac:chgData name="Ed Baker" userId="a05e8396-b309-4a6c-88e2-347222cccd73" providerId="ADAL" clId="{BD6C2496-1306-4A2D-97B2-94E34147B929}" dt="2024-11-20T14:05:19.497" v="804" actId="1076"/>
          <ac:picMkLst>
            <pc:docMk/>
            <pc:sldMk cId="3638779098" sldId="2012"/>
            <ac:picMk id="5" creationId="{1A7C6EEF-445E-E9A0-0AC5-01B77439FF3F}"/>
          </ac:picMkLst>
        </pc:picChg>
      </pc:sldChg>
      <pc:sldChg chg="addSp delSp modSp add mod">
        <pc:chgData name="Ed Baker" userId="a05e8396-b309-4a6c-88e2-347222cccd73" providerId="ADAL" clId="{BD6C2496-1306-4A2D-97B2-94E34147B929}" dt="2024-11-20T14:05:44.801" v="813" actId="14100"/>
        <pc:sldMkLst>
          <pc:docMk/>
          <pc:sldMk cId="3676268066" sldId="2013"/>
        </pc:sldMkLst>
        <pc:spChg chg="del mod">
          <ac:chgData name="Ed Baker" userId="a05e8396-b309-4a6c-88e2-347222cccd73" providerId="ADAL" clId="{BD6C2496-1306-4A2D-97B2-94E34147B929}" dt="2024-11-20T14:05:32.477" v="807" actId="478"/>
          <ac:spMkLst>
            <pc:docMk/>
            <pc:sldMk cId="3676268066" sldId="2013"/>
            <ac:spMk id="2" creationId="{74B0D144-37B6-A1AF-C0AF-36B04DBB3A6A}"/>
          </ac:spMkLst>
        </pc:spChg>
        <pc:spChg chg="del">
          <ac:chgData name="Ed Baker" userId="a05e8396-b309-4a6c-88e2-347222cccd73" providerId="ADAL" clId="{BD6C2496-1306-4A2D-97B2-94E34147B929}" dt="2024-11-20T14:05:32.477" v="807" actId="478"/>
          <ac:spMkLst>
            <pc:docMk/>
            <pc:sldMk cId="3676268066" sldId="2013"/>
            <ac:spMk id="3" creationId="{CD4BADD4-5CD0-EBCD-1A33-5E67D47F9C71}"/>
          </ac:spMkLst>
        </pc:spChg>
        <pc:spChg chg="add del mod">
          <ac:chgData name="Ed Baker" userId="a05e8396-b309-4a6c-88e2-347222cccd73" providerId="ADAL" clId="{BD6C2496-1306-4A2D-97B2-94E34147B929}" dt="2024-11-20T14:05:36.402" v="808" actId="478"/>
          <ac:spMkLst>
            <pc:docMk/>
            <pc:sldMk cId="3676268066" sldId="2013"/>
            <ac:spMk id="6" creationId="{804B1BB6-EA8D-8708-AA41-E41130132EE4}"/>
          </ac:spMkLst>
        </pc:spChg>
        <pc:picChg chg="del">
          <ac:chgData name="Ed Baker" userId="a05e8396-b309-4a6c-88e2-347222cccd73" providerId="ADAL" clId="{BD6C2496-1306-4A2D-97B2-94E34147B929}" dt="2024-11-20T14:05:32.477" v="807" actId="478"/>
          <ac:picMkLst>
            <pc:docMk/>
            <pc:sldMk cId="3676268066" sldId="2013"/>
            <ac:picMk id="5" creationId="{011A554E-EECA-94DA-8A7A-44E7C6FCD2EB}"/>
          </ac:picMkLst>
        </pc:picChg>
        <pc:picChg chg="add mod">
          <ac:chgData name="Ed Baker" userId="a05e8396-b309-4a6c-88e2-347222cccd73" providerId="ADAL" clId="{BD6C2496-1306-4A2D-97B2-94E34147B929}" dt="2024-11-20T14:05:44.801" v="813" actId="14100"/>
          <ac:picMkLst>
            <pc:docMk/>
            <pc:sldMk cId="3676268066" sldId="2013"/>
            <ac:picMk id="8" creationId="{C2D1F4AF-9F40-0327-F136-8D6C65672C39}"/>
          </ac:picMkLst>
        </pc:picChg>
      </pc:sldChg>
      <pc:sldChg chg="add">
        <pc:chgData name="Ed Baker" userId="a05e8396-b309-4a6c-88e2-347222cccd73" providerId="ADAL" clId="{BD6C2496-1306-4A2D-97B2-94E34147B929}" dt="2024-11-20T14:10:27.682" v="897"/>
        <pc:sldMkLst>
          <pc:docMk/>
          <pc:sldMk cId="2827862469" sldId="2014"/>
        </pc:sldMkLst>
      </pc:sldChg>
      <pc:sldChg chg="addSp delSp modSp add del mod">
        <pc:chgData name="Ed Baker" userId="a05e8396-b309-4a6c-88e2-347222cccd73" providerId="ADAL" clId="{BD6C2496-1306-4A2D-97B2-94E34147B929}" dt="2024-11-20T14:10:26.275" v="896" actId="2696"/>
        <pc:sldMkLst>
          <pc:docMk/>
          <pc:sldMk cId="3988489322" sldId="2014"/>
        </pc:sldMkLst>
        <pc:spChg chg="mod">
          <ac:chgData name="Ed Baker" userId="a05e8396-b309-4a6c-88e2-347222cccd73" providerId="ADAL" clId="{BD6C2496-1306-4A2D-97B2-94E34147B929}" dt="2024-11-20T14:06:25.474" v="832" actId="20577"/>
          <ac:spMkLst>
            <pc:docMk/>
            <pc:sldMk cId="3988489322" sldId="2014"/>
            <ac:spMk id="2" creationId="{54FBEE2C-4D8B-6A0F-C1CC-DC837D7B5FEA}"/>
          </ac:spMkLst>
        </pc:spChg>
        <pc:spChg chg="del">
          <ac:chgData name="Ed Baker" userId="a05e8396-b309-4a6c-88e2-347222cccd73" providerId="ADAL" clId="{BD6C2496-1306-4A2D-97B2-94E34147B929}" dt="2024-11-20T14:07:31.507" v="833" actId="478"/>
          <ac:spMkLst>
            <pc:docMk/>
            <pc:sldMk cId="3988489322" sldId="2014"/>
            <ac:spMk id="3" creationId="{414E4080-59D9-7931-B0D4-3921BB45AAEB}"/>
          </ac:spMkLst>
        </pc:spChg>
        <pc:spChg chg="add mod">
          <ac:chgData name="Ed Baker" userId="a05e8396-b309-4a6c-88e2-347222cccd73" providerId="ADAL" clId="{BD6C2496-1306-4A2D-97B2-94E34147B929}" dt="2024-11-20T14:08:47.600" v="874" actId="1076"/>
          <ac:spMkLst>
            <pc:docMk/>
            <pc:sldMk cId="3988489322" sldId="2014"/>
            <ac:spMk id="4" creationId="{5C96518D-D184-CEDD-0E76-1ADE3C3D513F}"/>
          </ac:spMkLst>
        </pc:spChg>
        <pc:spChg chg="add del mod">
          <ac:chgData name="Ed Baker" userId="a05e8396-b309-4a6c-88e2-347222cccd73" providerId="ADAL" clId="{BD6C2496-1306-4A2D-97B2-94E34147B929}" dt="2024-11-20T14:08:16.377" v="847" actId="478"/>
          <ac:spMkLst>
            <pc:docMk/>
            <pc:sldMk cId="3988489322" sldId="2014"/>
            <ac:spMk id="6" creationId="{914C57C5-6598-DC81-B3AC-E81A91B65267}"/>
          </ac:spMkLst>
        </pc:spChg>
        <pc:spChg chg="add mod">
          <ac:chgData name="Ed Baker" userId="a05e8396-b309-4a6c-88e2-347222cccd73" providerId="ADAL" clId="{BD6C2496-1306-4A2D-97B2-94E34147B929}" dt="2024-11-20T14:08:37.306" v="871" actId="692"/>
          <ac:spMkLst>
            <pc:docMk/>
            <pc:sldMk cId="3988489322" sldId="2014"/>
            <ac:spMk id="7" creationId="{9AFEF924-9E21-C3CA-7C82-ABC77F893987}"/>
          </ac:spMkLst>
        </pc:spChg>
        <pc:spChg chg="add mod">
          <ac:chgData name="Ed Baker" userId="a05e8396-b309-4a6c-88e2-347222cccd73" providerId="ADAL" clId="{BD6C2496-1306-4A2D-97B2-94E34147B929}" dt="2024-11-20T14:09:18.309" v="879" actId="692"/>
          <ac:spMkLst>
            <pc:docMk/>
            <pc:sldMk cId="3988489322" sldId="2014"/>
            <ac:spMk id="8" creationId="{F9E1E3EE-A1CF-D089-D081-D4F6067375B0}"/>
          </ac:spMkLst>
        </pc:spChg>
        <pc:spChg chg="add mod">
          <ac:chgData name="Ed Baker" userId="a05e8396-b309-4a6c-88e2-347222cccd73" providerId="ADAL" clId="{BD6C2496-1306-4A2D-97B2-94E34147B929}" dt="2024-11-20T14:10:13.519" v="893" actId="1076"/>
          <ac:spMkLst>
            <pc:docMk/>
            <pc:sldMk cId="3988489322" sldId="2014"/>
            <ac:spMk id="9" creationId="{70040B78-DD01-CDA4-B465-A9E2FAF58A74}"/>
          </ac:spMkLst>
        </pc:spChg>
        <pc:picChg chg="del">
          <ac:chgData name="Ed Baker" userId="a05e8396-b309-4a6c-88e2-347222cccd73" providerId="ADAL" clId="{BD6C2496-1306-4A2D-97B2-94E34147B929}" dt="2024-11-20T14:07:32.993" v="834" actId="478"/>
          <ac:picMkLst>
            <pc:docMk/>
            <pc:sldMk cId="3988489322" sldId="2014"/>
            <ac:picMk id="5" creationId="{A7BD0702-B7DD-C42E-F063-124E8C4A71DB}"/>
          </ac:picMkLst>
        </pc:picChg>
      </pc:sldChg>
      <pc:sldChg chg="addSp delSp modSp add mod">
        <pc:chgData name="Ed Baker" userId="a05e8396-b309-4a6c-88e2-347222cccd73" providerId="ADAL" clId="{BD6C2496-1306-4A2D-97B2-94E34147B929}" dt="2024-11-20T14:12:42.230" v="916" actId="1076"/>
        <pc:sldMkLst>
          <pc:docMk/>
          <pc:sldMk cId="3362750524" sldId="2015"/>
        </pc:sldMkLst>
        <pc:spChg chg="add del mod">
          <ac:chgData name="Ed Baker" userId="a05e8396-b309-4a6c-88e2-347222cccd73" providerId="ADAL" clId="{BD6C2496-1306-4A2D-97B2-94E34147B929}" dt="2024-11-20T14:11:39.327" v="911" actId="478"/>
          <ac:spMkLst>
            <pc:docMk/>
            <pc:sldMk cId="3362750524" sldId="2015"/>
            <ac:spMk id="11" creationId="{E2ABFCEF-6561-B3E4-53AB-026EFF885DB1}"/>
          </ac:spMkLst>
        </pc:spChg>
        <pc:picChg chg="add del mod">
          <ac:chgData name="Ed Baker" userId="a05e8396-b309-4a6c-88e2-347222cccd73" providerId="ADAL" clId="{BD6C2496-1306-4A2D-97B2-94E34147B929}" dt="2024-11-20T14:11:08.560" v="905" actId="478"/>
          <ac:picMkLst>
            <pc:docMk/>
            <pc:sldMk cId="3362750524" sldId="2015"/>
            <ac:picMk id="5" creationId="{A6D41E8C-1F4C-1DB3-D5B6-B7726391C7C0}"/>
          </ac:picMkLst>
        </pc:picChg>
        <pc:picChg chg="add del mod">
          <ac:chgData name="Ed Baker" userId="a05e8396-b309-4a6c-88e2-347222cccd73" providerId="ADAL" clId="{BD6C2496-1306-4A2D-97B2-94E34147B929}" dt="2024-11-20T14:11:39.327" v="911" actId="478"/>
          <ac:picMkLst>
            <pc:docMk/>
            <pc:sldMk cId="3362750524" sldId="2015"/>
            <ac:picMk id="10" creationId="{E1184F0C-98F4-1069-4178-17D9588A3CF8}"/>
          </ac:picMkLst>
        </pc:picChg>
        <pc:picChg chg="add mod">
          <ac:chgData name="Ed Baker" userId="a05e8396-b309-4a6c-88e2-347222cccd73" providerId="ADAL" clId="{BD6C2496-1306-4A2D-97B2-94E34147B929}" dt="2024-11-20T14:12:42.230" v="916" actId="1076"/>
          <ac:picMkLst>
            <pc:docMk/>
            <pc:sldMk cId="3362750524" sldId="2015"/>
            <ac:picMk id="13" creationId="{2F9B2765-21E3-C16C-236F-3C7FBDB61061}"/>
          </ac:picMkLst>
        </pc:picChg>
      </pc:sldChg>
      <pc:sldChg chg="new del">
        <pc:chgData name="Ed Baker" userId="a05e8396-b309-4a6c-88e2-347222cccd73" providerId="ADAL" clId="{BD6C2496-1306-4A2D-97B2-94E34147B929}" dt="2024-11-20T14:14:36.214" v="917" actId="47"/>
        <pc:sldMkLst>
          <pc:docMk/>
          <pc:sldMk cId="1843862528" sldId="2016"/>
        </pc:sldMkLst>
      </pc:sldChg>
      <pc:sldChg chg="modSp add mod">
        <pc:chgData name="Ed Baker" userId="a05e8396-b309-4a6c-88e2-347222cccd73" providerId="ADAL" clId="{BD6C2496-1306-4A2D-97B2-94E34147B929}" dt="2024-11-20T14:14:47.335" v="938" actId="20577"/>
        <pc:sldMkLst>
          <pc:docMk/>
          <pc:sldMk cId="3507339941" sldId="2016"/>
        </pc:sldMkLst>
        <pc:spChg chg="mod">
          <ac:chgData name="Ed Baker" userId="a05e8396-b309-4a6c-88e2-347222cccd73" providerId="ADAL" clId="{BD6C2496-1306-4A2D-97B2-94E34147B929}" dt="2024-11-20T14:14:47.335" v="938" actId="20577"/>
          <ac:spMkLst>
            <pc:docMk/>
            <pc:sldMk cId="3507339941" sldId="2016"/>
            <ac:spMk id="8" creationId="{E8D2C92F-7CE6-B5BD-C491-477AA1CA7634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4:38:02.762" v="996" actId="1076"/>
        <pc:sldMkLst>
          <pc:docMk/>
          <pc:sldMk cId="3047727524" sldId="2017"/>
        </pc:sldMkLst>
        <pc:spChg chg="add del mod">
          <ac:chgData name="Ed Baker" userId="a05e8396-b309-4a6c-88e2-347222cccd73" providerId="ADAL" clId="{BD6C2496-1306-4A2D-97B2-94E34147B929}" dt="2024-11-20T14:14:56.525" v="941" actId="478"/>
          <ac:spMkLst>
            <pc:docMk/>
            <pc:sldMk cId="3047727524" sldId="2017"/>
            <ac:spMk id="3" creationId="{D29C5D78-777C-D05B-62A7-FDEC4243F59B}"/>
          </ac:spMkLst>
        </pc:spChg>
        <pc:spChg chg="add mod">
          <ac:chgData name="Ed Baker" userId="a05e8396-b309-4a6c-88e2-347222cccd73" providerId="ADAL" clId="{BD6C2496-1306-4A2D-97B2-94E34147B929}" dt="2024-11-20T14:32:37.500" v="978" actId="20577"/>
          <ac:spMkLst>
            <pc:docMk/>
            <pc:sldMk cId="3047727524" sldId="2017"/>
            <ac:spMk id="4" creationId="{9EB5AEAE-59C0-64AE-EBD3-3CC28342F757}"/>
          </ac:spMkLst>
        </pc:spChg>
        <pc:spChg chg="del">
          <ac:chgData name="Ed Baker" userId="a05e8396-b309-4a6c-88e2-347222cccd73" providerId="ADAL" clId="{BD6C2496-1306-4A2D-97B2-94E34147B929}" dt="2024-11-20T14:14:53.637" v="940" actId="478"/>
          <ac:spMkLst>
            <pc:docMk/>
            <pc:sldMk cId="3047727524" sldId="2017"/>
            <ac:spMk id="8" creationId="{608F54B7-323F-1638-34AE-42EFDE7331BE}"/>
          </ac:spMkLst>
        </pc:spChg>
        <pc:spChg chg="add mod">
          <ac:chgData name="Ed Baker" userId="a05e8396-b309-4a6c-88e2-347222cccd73" providerId="ADAL" clId="{BD6C2496-1306-4A2D-97B2-94E34147B929}" dt="2024-11-20T14:38:02.762" v="996" actId="1076"/>
          <ac:spMkLst>
            <pc:docMk/>
            <pc:sldMk cId="3047727524" sldId="2017"/>
            <ac:spMk id="11" creationId="{4B6E66CE-AFC3-2038-3132-FC1A4DEBDE89}"/>
          </ac:spMkLst>
        </pc:spChg>
        <pc:picChg chg="add mod">
          <ac:chgData name="Ed Baker" userId="a05e8396-b309-4a6c-88e2-347222cccd73" providerId="ADAL" clId="{BD6C2496-1306-4A2D-97B2-94E34147B929}" dt="2024-11-20T14:36:16.763" v="982" actId="1076"/>
          <ac:picMkLst>
            <pc:docMk/>
            <pc:sldMk cId="3047727524" sldId="2017"/>
            <ac:picMk id="6" creationId="{27F07C09-0D80-18A2-788E-0378976ACE4F}"/>
          </ac:picMkLst>
        </pc:picChg>
        <pc:picChg chg="add mod">
          <ac:chgData name="Ed Baker" userId="a05e8396-b309-4a6c-88e2-347222cccd73" providerId="ADAL" clId="{BD6C2496-1306-4A2D-97B2-94E34147B929}" dt="2024-11-20T14:37:25.770" v="986" actId="1076"/>
          <ac:picMkLst>
            <pc:docMk/>
            <pc:sldMk cId="3047727524" sldId="2017"/>
            <ac:picMk id="9" creationId="{D0CA3A84-F59E-276D-88F8-595874442CD4}"/>
          </ac:picMkLst>
        </pc:picChg>
      </pc:sldChg>
      <pc:sldChg chg="addSp modSp add mod">
        <pc:chgData name="Ed Baker" userId="a05e8396-b309-4a6c-88e2-347222cccd73" providerId="ADAL" clId="{BD6C2496-1306-4A2D-97B2-94E34147B929}" dt="2024-11-20T14:24:51.461" v="961" actId="207"/>
        <pc:sldMkLst>
          <pc:docMk/>
          <pc:sldMk cId="3791652264" sldId="2018"/>
        </pc:sldMkLst>
        <pc:spChg chg="mod">
          <ac:chgData name="Ed Baker" userId="a05e8396-b309-4a6c-88e2-347222cccd73" providerId="ADAL" clId="{BD6C2496-1306-4A2D-97B2-94E34147B929}" dt="2024-11-20T14:23:52.029" v="951" actId="20577"/>
          <ac:spMkLst>
            <pc:docMk/>
            <pc:sldMk cId="3791652264" sldId="2018"/>
            <ac:spMk id="2" creationId="{9956B75C-A381-3FC1-9398-555724A7C5B3}"/>
          </ac:spMkLst>
        </pc:spChg>
        <pc:spChg chg="mod">
          <ac:chgData name="Ed Baker" userId="a05e8396-b309-4a6c-88e2-347222cccd73" providerId="ADAL" clId="{BD6C2496-1306-4A2D-97B2-94E34147B929}" dt="2024-11-20T14:24:25.901" v="956" actId="14100"/>
          <ac:spMkLst>
            <pc:docMk/>
            <pc:sldMk cId="3791652264" sldId="2018"/>
            <ac:spMk id="3" creationId="{6FA39D55-6A97-E7FE-F719-22C6F0A1A954}"/>
          </ac:spMkLst>
        </pc:spChg>
        <pc:spChg chg="add mod">
          <ac:chgData name="Ed Baker" userId="a05e8396-b309-4a6c-88e2-347222cccd73" providerId="ADAL" clId="{BD6C2496-1306-4A2D-97B2-94E34147B929}" dt="2024-11-20T14:24:51.461" v="961" actId="207"/>
          <ac:spMkLst>
            <pc:docMk/>
            <pc:sldMk cId="3791652264" sldId="2018"/>
            <ac:spMk id="5" creationId="{AA8C6A76-AE07-7498-5E8C-558724606D6D}"/>
          </ac:spMkLst>
        </pc:spChg>
      </pc:sldChg>
      <pc:sldChg chg="modSp add mod">
        <pc:chgData name="Ed Baker" userId="a05e8396-b309-4a6c-88e2-347222cccd73" providerId="ADAL" clId="{BD6C2496-1306-4A2D-97B2-94E34147B929}" dt="2024-11-20T14:25:31.961" v="969" actId="207"/>
        <pc:sldMkLst>
          <pc:docMk/>
          <pc:sldMk cId="2078055969" sldId="2019"/>
        </pc:sldMkLst>
        <pc:spChg chg="mod">
          <ac:chgData name="Ed Baker" userId="a05e8396-b309-4a6c-88e2-347222cccd73" providerId="ADAL" clId="{BD6C2496-1306-4A2D-97B2-94E34147B929}" dt="2024-11-20T14:25:31.961" v="969" actId="207"/>
          <ac:spMkLst>
            <pc:docMk/>
            <pc:sldMk cId="2078055969" sldId="2019"/>
            <ac:spMk id="3" creationId="{8A0DCD45-8A80-B583-358E-446DC82ED1A5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4:48:48.697" v="1033" actId="22"/>
        <pc:sldMkLst>
          <pc:docMk/>
          <pc:sldMk cId="3513969940" sldId="2020"/>
        </pc:sldMkLst>
        <pc:spChg chg="add mod">
          <ac:chgData name="Ed Baker" userId="a05e8396-b309-4a6c-88e2-347222cccd73" providerId="ADAL" clId="{BD6C2496-1306-4A2D-97B2-94E34147B929}" dt="2024-11-20T14:40:10.244" v="1014" actId="207"/>
          <ac:spMkLst>
            <pc:docMk/>
            <pc:sldMk cId="3513969940" sldId="2020"/>
            <ac:spMk id="7" creationId="{2A4790C8-EAF9-1597-B492-8E4829815B7E}"/>
          </ac:spMkLst>
        </pc:spChg>
        <pc:spChg chg="add del">
          <ac:chgData name="Ed Baker" userId="a05e8396-b309-4a6c-88e2-347222cccd73" providerId="ADAL" clId="{BD6C2496-1306-4A2D-97B2-94E34147B929}" dt="2024-11-20T14:48:48.697" v="1033" actId="22"/>
          <ac:spMkLst>
            <pc:docMk/>
            <pc:sldMk cId="3513969940" sldId="2020"/>
            <ac:spMk id="10" creationId="{EE0FBFC8-F8AD-4E79-CB78-29D358EBB636}"/>
          </ac:spMkLst>
        </pc:spChg>
        <pc:spChg chg="del">
          <ac:chgData name="Ed Baker" userId="a05e8396-b309-4a6c-88e2-347222cccd73" providerId="ADAL" clId="{BD6C2496-1306-4A2D-97B2-94E34147B929}" dt="2024-11-20T14:39:08.766" v="998" actId="478"/>
          <ac:spMkLst>
            <pc:docMk/>
            <pc:sldMk cId="3513969940" sldId="2020"/>
            <ac:spMk id="11" creationId="{9FB9F339-1D68-C9F0-FEDE-0486C518EF24}"/>
          </ac:spMkLst>
        </pc:spChg>
        <pc:picChg chg="add mod">
          <ac:chgData name="Ed Baker" userId="a05e8396-b309-4a6c-88e2-347222cccd73" providerId="ADAL" clId="{BD6C2496-1306-4A2D-97B2-94E34147B929}" dt="2024-11-20T14:39:37.179" v="1002" actId="1076"/>
          <ac:picMkLst>
            <pc:docMk/>
            <pc:sldMk cId="3513969940" sldId="2020"/>
            <ac:picMk id="3" creationId="{CB98960C-CC98-C758-34C4-EBB94A862841}"/>
          </ac:picMkLst>
        </pc:picChg>
        <pc:picChg chg="del">
          <ac:chgData name="Ed Baker" userId="a05e8396-b309-4a6c-88e2-347222cccd73" providerId="ADAL" clId="{BD6C2496-1306-4A2D-97B2-94E34147B929}" dt="2024-11-20T14:39:09.795" v="1000" actId="478"/>
          <ac:picMkLst>
            <pc:docMk/>
            <pc:sldMk cId="3513969940" sldId="2020"/>
            <ac:picMk id="6" creationId="{F952551D-5F6F-DCC0-23A7-98E16583B2D2}"/>
          </ac:picMkLst>
        </pc:picChg>
        <pc:picChg chg="del">
          <ac:chgData name="Ed Baker" userId="a05e8396-b309-4a6c-88e2-347222cccd73" providerId="ADAL" clId="{BD6C2496-1306-4A2D-97B2-94E34147B929}" dt="2024-11-20T14:39:09.471" v="999" actId="478"/>
          <ac:picMkLst>
            <pc:docMk/>
            <pc:sldMk cId="3513969940" sldId="2020"/>
            <ac:picMk id="9" creationId="{B842CB08-7208-6CCA-177C-AF0A3206CD36}"/>
          </ac:picMkLst>
        </pc:picChg>
      </pc:sldChg>
      <pc:sldChg chg="addSp delSp modSp add mod">
        <pc:chgData name="Ed Baker" userId="a05e8396-b309-4a6c-88e2-347222cccd73" providerId="ADAL" clId="{BD6C2496-1306-4A2D-97B2-94E34147B929}" dt="2024-11-20T14:42:01.570" v="1031" actId="207"/>
        <pc:sldMkLst>
          <pc:docMk/>
          <pc:sldMk cId="63234585" sldId="2021"/>
        </pc:sldMkLst>
        <pc:spChg chg="add mod">
          <ac:chgData name="Ed Baker" userId="a05e8396-b309-4a6c-88e2-347222cccd73" providerId="ADAL" clId="{BD6C2496-1306-4A2D-97B2-94E34147B929}" dt="2024-11-20T14:42:01.570" v="1031" actId="207"/>
          <ac:spMkLst>
            <pc:docMk/>
            <pc:sldMk cId="63234585" sldId="2021"/>
            <ac:spMk id="10" creationId="{B76651DA-9AF8-E425-BD15-6E594733A863}"/>
          </ac:spMkLst>
        </pc:spChg>
        <pc:spChg chg="del">
          <ac:chgData name="Ed Baker" userId="a05e8396-b309-4a6c-88e2-347222cccd73" providerId="ADAL" clId="{BD6C2496-1306-4A2D-97B2-94E34147B929}" dt="2024-11-20T14:40:22.435" v="1018" actId="478"/>
          <ac:spMkLst>
            <pc:docMk/>
            <pc:sldMk cId="63234585" sldId="2021"/>
            <ac:spMk id="11" creationId="{E4FBB46B-34BF-43DC-5A2F-E5E07B84E083}"/>
          </ac:spMkLst>
        </pc:spChg>
        <pc:picChg chg="add mod">
          <ac:chgData name="Ed Baker" userId="a05e8396-b309-4a6c-88e2-347222cccd73" providerId="ADAL" clId="{BD6C2496-1306-4A2D-97B2-94E34147B929}" dt="2024-11-20T14:41:02.579" v="1022" actId="14100"/>
          <ac:picMkLst>
            <pc:docMk/>
            <pc:sldMk cId="63234585" sldId="2021"/>
            <ac:picMk id="3" creationId="{9ACB2F4A-24A6-38A8-CDFE-F5A5AE9FB861}"/>
          </ac:picMkLst>
        </pc:picChg>
        <pc:picChg chg="del">
          <ac:chgData name="Ed Baker" userId="a05e8396-b309-4a6c-88e2-347222cccd73" providerId="ADAL" clId="{BD6C2496-1306-4A2D-97B2-94E34147B929}" dt="2024-11-20T14:40:20.449" v="1016" actId="478"/>
          <ac:picMkLst>
            <pc:docMk/>
            <pc:sldMk cId="63234585" sldId="2021"/>
            <ac:picMk id="6" creationId="{AD4CE952-9F64-55B4-4E2D-B1819EBC4367}"/>
          </ac:picMkLst>
        </pc:picChg>
        <pc:picChg chg="add mod">
          <ac:chgData name="Ed Baker" userId="a05e8396-b309-4a6c-88e2-347222cccd73" providerId="ADAL" clId="{BD6C2496-1306-4A2D-97B2-94E34147B929}" dt="2024-11-20T14:41:38.305" v="1027" actId="1076"/>
          <ac:picMkLst>
            <pc:docMk/>
            <pc:sldMk cId="63234585" sldId="2021"/>
            <ac:picMk id="7" creationId="{58192815-DDB7-5E99-E6B4-4F890C05D9DB}"/>
          </ac:picMkLst>
        </pc:picChg>
        <pc:picChg chg="del">
          <ac:chgData name="Ed Baker" userId="a05e8396-b309-4a6c-88e2-347222cccd73" providerId="ADAL" clId="{BD6C2496-1306-4A2D-97B2-94E34147B929}" dt="2024-11-20T14:40:20.909" v="1017" actId="478"/>
          <ac:picMkLst>
            <pc:docMk/>
            <pc:sldMk cId="63234585" sldId="2021"/>
            <ac:picMk id="9" creationId="{5D7BCBEE-0312-E24E-58E7-9AA4C22CBA74}"/>
          </ac:picMkLst>
        </pc:picChg>
      </pc:sldChg>
      <pc:sldChg chg="modSp add mod">
        <pc:chgData name="Ed Baker" userId="a05e8396-b309-4a6c-88e2-347222cccd73" providerId="ADAL" clId="{BD6C2496-1306-4A2D-97B2-94E34147B929}" dt="2024-11-20T14:49:09.986" v="1053" actId="20577"/>
        <pc:sldMkLst>
          <pc:docMk/>
          <pc:sldMk cId="2374606881" sldId="2022"/>
        </pc:sldMkLst>
        <pc:spChg chg="mod">
          <ac:chgData name="Ed Baker" userId="a05e8396-b309-4a6c-88e2-347222cccd73" providerId="ADAL" clId="{BD6C2496-1306-4A2D-97B2-94E34147B929}" dt="2024-11-20T14:49:09.986" v="1053" actId="20577"/>
          <ac:spMkLst>
            <pc:docMk/>
            <pc:sldMk cId="2374606881" sldId="2022"/>
            <ac:spMk id="8" creationId="{481D5652-8B20-44F0-AFB7-149317806322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4:54:51.527" v="1191" actId="20577"/>
        <pc:sldMkLst>
          <pc:docMk/>
          <pc:sldMk cId="2056654965" sldId="2023"/>
        </pc:sldMkLst>
        <pc:spChg chg="mod">
          <ac:chgData name="Ed Baker" userId="a05e8396-b309-4a6c-88e2-347222cccd73" providerId="ADAL" clId="{BD6C2496-1306-4A2D-97B2-94E34147B929}" dt="2024-11-20T14:49:39.962" v="1065" actId="20577"/>
          <ac:spMkLst>
            <pc:docMk/>
            <pc:sldMk cId="2056654965" sldId="2023"/>
            <ac:spMk id="2" creationId="{3C36C0D3-842C-0DB1-31E6-EE5E0247E05F}"/>
          </ac:spMkLst>
        </pc:spChg>
        <pc:spChg chg="mod">
          <ac:chgData name="Ed Baker" userId="a05e8396-b309-4a6c-88e2-347222cccd73" providerId="ADAL" clId="{BD6C2496-1306-4A2D-97B2-94E34147B929}" dt="2024-11-20T14:54:51.527" v="1191" actId="20577"/>
          <ac:spMkLst>
            <pc:docMk/>
            <pc:sldMk cId="2056654965" sldId="2023"/>
            <ac:spMk id="3" creationId="{502E2015-57FE-B485-93BE-7E9DA9FBFA1C}"/>
          </ac:spMkLst>
        </pc:spChg>
        <pc:spChg chg="add del mod">
          <ac:chgData name="Ed Baker" userId="a05e8396-b309-4a6c-88e2-347222cccd73" providerId="ADAL" clId="{BD6C2496-1306-4A2D-97B2-94E34147B929}" dt="2024-11-20T14:54:16.177" v="1176" actId="478"/>
          <ac:spMkLst>
            <pc:docMk/>
            <pc:sldMk cId="2056654965" sldId="2023"/>
            <ac:spMk id="4" creationId="{528137D2-58B5-7E0F-8C50-2F66A0E75D0A}"/>
          </ac:spMkLst>
        </pc:spChg>
      </pc:sldChg>
      <pc:sldChg chg="addSp delSp modSp add mod">
        <pc:chgData name="Ed Baker" userId="a05e8396-b309-4a6c-88e2-347222cccd73" providerId="ADAL" clId="{BD6C2496-1306-4A2D-97B2-94E34147B929}" dt="2024-11-20T15:02:32.575" v="1700" actId="20577"/>
        <pc:sldMkLst>
          <pc:docMk/>
          <pc:sldMk cId="1724301739" sldId="2024"/>
        </pc:sldMkLst>
        <pc:spChg chg="mod">
          <ac:chgData name="Ed Baker" userId="a05e8396-b309-4a6c-88e2-347222cccd73" providerId="ADAL" clId="{BD6C2496-1306-4A2D-97B2-94E34147B929}" dt="2024-11-20T15:01:08.983" v="1479" actId="20577"/>
          <ac:spMkLst>
            <pc:docMk/>
            <pc:sldMk cId="1724301739" sldId="2024"/>
            <ac:spMk id="2" creationId="{841A7218-B7ED-264B-72A7-A96382CD32A4}"/>
          </ac:spMkLst>
        </pc:spChg>
        <pc:spChg chg="mod">
          <ac:chgData name="Ed Baker" userId="a05e8396-b309-4a6c-88e2-347222cccd73" providerId="ADAL" clId="{BD6C2496-1306-4A2D-97B2-94E34147B929}" dt="2024-11-20T15:01:22.110" v="1498" actId="20577"/>
          <ac:spMkLst>
            <pc:docMk/>
            <pc:sldMk cId="1724301739" sldId="2024"/>
            <ac:spMk id="3" creationId="{A588E7F0-546C-29D0-6C3C-15DAC96223DE}"/>
          </ac:spMkLst>
        </pc:spChg>
        <pc:spChg chg="add del mod">
          <ac:chgData name="Ed Baker" userId="a05e8396-b309-4a6c-88e2-347222cccd73" providerId="ADAL" clId="{BD6C2496-1306-4A2D-97B2-94E34147B929}" dt="2024-11-20T14:51:01.693" v="1117" actId="478"/>
          <ac:spMkLst>
            <pc:docMk/>
            <pc:sldMk cId="1724301739" sldId="2024"/>
            <ac:spMk id="6" creationId="{7101A8E0-1CBA-384D-7662-798DC5F8FAAB}"/>
          </ac:spMkLst>
        </pc:spChg>
        <pc:spChg chg="add del mod">
          <ac:chgData name="Ed Baker" userId="a05e8396-b309-4a6c-88e2-347222cccd73" providerId="ADAL" clId="{BD6C2496-1306-4A2D-97B2-94E34147B929}" dt="2024-11-20T15:01:15.575" v="1482" actId="478"/>
          <ac:spMkLst>
            <pc:docMk/>
            <pc:sldMk cId="1724301739" sldId="2024"/>
            <ac:spMk id="10" creationId="{BCE33FD2-4F00-2C9C-002E-540D8FE0BBF9}"/>
          </ac:spMkLst>
        </pc:spChg>
        <pc:spChg chg="add mod">
          <ac:chgData name="Ed Baker" userId="a05e8396-b309-4a6c-88e2-347222cccd73" providerId="ADAL" clId="{BD6C2496-1306-4A2D-97B2-94E34147B929}" dt="2024-11-20T15:02:32.575" v="1700" actId="20577"/>
          <ac:spMkLst>
            <pc:docMk/>
            <pc:sldMk cId="1724301739" sldId="2024"/>
            <ac:spMk id="11" creationId="{9A50C33D-A06C-33E6-9572-3F7AC1079E49}"/>
          </ac:spMkLst>
        </pc:spChg>
        <pc:picChg chg="add del mod">
          <ac:chgData name="Ed Baker" userId="a05e8396-b309-4a6c-88e2-347222cccd73" providerId="ADAL" clId="{BD6C2496-1306-4A2D-97B2-94E34147B929}" dt="2024-11-20T15:01:11.642" v="1480" actId="478"/>
          <ac:picMkLst>
            <pc:docMk/>
            <pc:sldMk cId="1724301739" sldId="2024"/>
            <ac:picMk id="5" creationId="{A775AF9B-2985-7353-47C1-AF12F46DC297}"/>
          </ac:picMkLst>
        </pc:picChg>
        <pc:picChg chg="add del mod">
          <ac:chgData name="Ed Baker" userId="a05e8396-b309-4a6c-88e2-347222cccd73" providerId="ADAL" clId="{BD6C2496-1306-4A2D-97B2-94E34147B929}" dt="2024-11-20T15:01:13.543" v="1481" actId="478"/>
          <ac:picMkLst>
            <pc:docMk/>
            <pc:sldMk cId="1724301739" sldId="2024"/>
            <ac:picMk id="8" creationId="{DE9B529D-AF2D-6A1C-4342-8677793BE2E2}"/>
          </ac:picMkLst>
        </pc:picChg>
      </pc:sldChg>
      <pc:sldChg chg="addSp delSp modSp add mod">
        <pc:chgData name="Ed Baker" userId="a05e8396-b309-4a6c-88e2-347222cccd73" providerId="ADAL" clId="{BD6C2496-1306-4A2D-97B2-94E34147B929}" dt="2024-11-20T15:00:18.382" v="1458" actId="20577"/>
        <pc:sldMkLst>
          <pc:docMk/>
          <pc:sldMk cId="2753607532" sldId="2025"/>
        </pc:sldMkLst>
        <pc:spChg chg="mod">
          <ac:chgData name="Ed Baker" userId="a05e8396-b309-4a6c-88e2-347222cccd73" providerId="ADAL" clId="{BD6C2496-1306-4A2D-97B2-94E34147B929}" dt="2024-11-20T15:00:18.382" v="1458" actId="20577"/>
          <ac:spMkLst>
            <pc:docMk/>
            <pc:sldMk cId="2753607532" sldId="2025"/>
            <ac:spMk id="2" creationId="{E59F266F-8109-03DB-0BA9-E01E1D4FACC8}"/>
          </ac:spMkLst>
        </pc:spChg>
        <pc:spChg chg="mod">
          <ac:chgData name="Ed Baker" userId="a05e8396-b309-4a6c-88e2-347222cccd73" providerId="ADAL" clId="{BD6C2496-1306-4A2D-97B2-94E34147B929}" dt="2024-11-20T14:55:13.689" v="1209" actId="20577"/>
          <ac:spMkLst>
            <pc:docMk/>
            <pc:sldMk cId="2753607532" sldId="2025"/>
            <ac:spMk id="3" creationId="{8062D150-0950-0CD5-34E8-AF6B9D248C61}"/>
          </ac:spMkLst>
        </pc:spChg>
        <pc:spChg chg="add del mod">
          <ac:chgData name="Ed Baker" userId="a05e8396-b309-4a6c-88e2-347222cccd73" providerId="ADAL" clId="{BD6C2496-1306-4A2D-97B2-94E34147B929}" dt="2024-11-20T14:56:00.073" v="1214" actId="478"/>
          <ac:spMkLst>
            <pc:docMk/>
            <pc:sldMk cId="2753607532" sldId="2025"/>
            <ac:spMk id="7" creationId="{79C22805-6C18-74D9-7740-5B393C81EE20}"/>
          </ac:spMkLst>
        </pc:spChg>
        <pc:spChg chg="del">
          <ac:chgData name="Ed Baker" userId="a05e8396-b309-4a6c-88e2-347222cccd73" providerId="ADAL" clId="{BD6C2496-1306-4A2D-97B2-94E34147B929}" dt="2024-11-20T14:56:43.434" v="1237" actId="478"/>
          <ac:spMkLst>
            <pc:docMk/>
            <pc:sldMk cId="2753607532" sldId="2025"/>
            <ac:spMk id="10" creationId="{3481BDED-A93E-70E1-D347-D8E06CFEBD5F}"/>
          </ac:spMkLst>
        </pc:spChg>
        <pc:spChg chg="mod">
          <ac:chgData name="Ed Baker" userId="a05e8396-b309-4a6c-88e2-347222cccd73" providerId="ADAL" clId="{BD6C2496-1306-4A2D-97B2-94E34147B929}" dt="2024-11-20T14:58:09.736" v="1436" actId="20577"/>
          <ac:spMkLst>
            <pc:docMk/>
            <pc:sldMk cId="2753607532" sldId="2025"/>
            <ac:spMk id="11" creationId="{C7A49183-7EC2-89A5-A581-F70A785D660A}"/>
          </ac:spMkLst>
        </pc:spChg>
        <pc:picChg chg="del">
          <ac:chgData name="Ed Baker" userId="a05e8396-b309-4a6c-88e2-347222cccd73" providerId="ADAL" clId="{BD6C2496-1306-4A2D-97B2-94E34147B929}" dt="2024-11-20T14:55:15.999" v="1210" actId="478"/>
          <ac:picMkLst>
            <pc:docMk/>
            <pc:sldMk cId="2753607532" sldId="2025"/>
            <ac:picMk id="5" creationId="{E05F01F9-AB4B-74C8-B55D-0399A9037642}"/>
          </ac:picMkLst>
        </pc:picChg>
        <pc:picChg chg="add del mod">
          <ac:chgData name="Ed Baker" userId="a05e8396-b309-4a6c-88e2-347222cccd73" providerId="ADAL" clId="{BD6C2496-1306-4A2D-97B2-94E34147B929}" dt="2024-11-20T14:56:00.073" v="1214" actId="478"/>
          <ac:picMkLst>
            <pc:docMk/>
            <pc:sldMk cId="2753607532" sldId="2025"/>
            <ac:picMk id="6" creationId="{F9A77EFB-1233-AA03-4098-D86A5BF81112}"/>
          </ac:picMkLst>
        </pc:picChg>
        <pc:picChg chg="del">
          <ac:chgData name="Ed Baker" userId="a05e8396-b309-4a6c-88e2-347222cccd73" providerId="ADAL" clId="{BD6C2496-1306-4A2D-97B2-94E34147B929}" dt="2024-11-20T14:56:40.903" v="1236" actId="478"/>
          <ac:picMkLst>
            <pc:docMk/>
            <pc:sldMk cId="2753607532" sldId="2025"/>
            <ac:picMk id="8" creationId="{676B4852-D834-2A41-1F37-AF8BE2D6B6DF}"/>
          </ac:picMkLst>
        </pc:picChg>
      </pc:sldChg>
      <pc:sldChg chg="add">
        <pc:chgData name="Ed Baker" userId="a05e8396-b309-4a6c-88e2-347222cccd73" providerId="ADAL" clId="{BD6C2496-1306-4A2D-97B2-94E34147B929}" dt="2024-11-20T15:01:01.184" v="1459"/>
        <pc:sldMkLst>
          <pc:docMk/>
          <pc:sldMk cId="1379442407" sldId="2026"/>
        </pc:sldMkLst>
      </pc:sldChg>
      <pc:sldChg chg="addSp delSp modSp add mod">
        <pc:chgData name="Ed Baker" userId="a05e8396-b309-4a6c-88e2-347222cccd73" providerId="ADAL" clId="{BD6C2496-1306-4A2D-97B2-94E34147B929}" dt="2024-11-20T15:15:27.989" v="2101" actId="478"/>
        <pc:sldMkLst>
          <pc:docMk/>
          <pc:sldMk cId="363155563" sldId="2027"/>
        </pc:sldMkLst>
        <pc:spChg chg="mod">
          <ac:chgData name="Ed Baker" userId="a05e8396-b309-4a6c-88e2-347222cccd73" providerId="ADAL" clId="{BD6C2496-1306-4A2D-97B2-94E34147B929}" dt="2024-11-20T15:03:02.901" v="1729" actId="20577"/>
          <ac:spMkLst>
            <pc:docMk/>
            <pc:sldMk cId="363155563" sldId="2027"/>
            <ac:spMk id="2" creationId="{E6FED08C-AC5B-B8CD-E39F-855D3B4A7B5A}"/>
          </ac:spMkLst>
        </pc:spChg>
        <pc:spChg chg="mod">
          <ac:chgData name="Ed Baker" userId="a05e8396-b309-4a6c-88e2-347222cccd73" providerId="ADAL" clId="{BD6C2496-1306-4A2D-97B2-94E34147B929}" dt="2024-11-20T15:04:31.366" v="1809" actId="20577"/>
          <ac:spMkLst>
            <pc:docMk/>
            <pc:sldMk cId="363155563" sldId="2027"/>
            <ac:spMk id="3" creationId="{1AB0BD80-3A59-D18E-800C-9C5F2D58DF4D}"/>
          </ac:spMkLst>
        </pc:spChg>
        <pc:spChg chg="add del mod">
          <ac:chgData name="Ed Baker" userId="a05e8396-b309-4a6c-88e2-347222cccd73" providerId="ADAL" clId="{BD6C2496-1306-4A2D-97B2-94E34147B929}" dt="2024-11-20T15:15:27.989" v="2101" actId="478"/>
          <ac:spMkLst>
            <pc:docMk/>
            <pc:sldMk cId="363155563" sldId="2027"/>
            <ac:spMk id="7" creationId="{FA91C9B0-BF50-7726-239F-003876C092FA}"/>
          </ac:spMkLst>
        </pc:spChg>
        <pc:spChg chg="del">
          <ac:chgData name="Ed Baker" userId="a05e8396-b309-4a6c-88e2-347222cccd73" providerId="ADAL" clId="{BD6C2496-1306-4A2D-97B2-94E34147B929}" dt="2024-11-20T15:03:49.998" v="1731" actId="478"/>
          <ac:spMkLst>
            <pc:docMk/>
            <pc:sldMk cId="363155563" sldId="2027"/>
            <ac:spMk id="10" creationId="{55A4015A-4721-D31A-E246-891FF5C49589}"/>
          </ac:spMkLst>
        </pc:spChg>
        <pc:spChg chg="del">
          <ac:chgData name="Ed Baker" userId="a05e8396-b309-4a6c-88e2-347222cccd73" providerId="ADAL" clId="{BD6C2496-1306-4A2D-97B2-94E34147B929}" dt="2024-11-20T15:03:56.350" v="1733" actId="478"/>
          <ac:spMkLst>
            <pc:docMk/>
            <pc:sldMk cId="363155563" sldId="2027"/>
            <ac:spMk id="11" creationId="{F46405A6-C01B-33FC-8752-16E5B2555404}"/>
          </ac:spMkLst>
        </pc:spChg>
        <pc:picChg chg="del">
          <ac:chgData name="Ed Baker" userId="a05e8396-b309-4a6c-88e2-347222cccd73" providerId="ADAL" clId="{BD6C2496-1306-4A2D-97B2-94E34147B929}" dt="2024-11-20T15:03:48.192" v="1730" actId="478"/>
          <ac:picMkLst>
            <pc:docMk/>
            <pc:sldMk cId="363155563" sldId="2027"/>
            <ac:picMk id="5" creationId="{C50B3AE6-59EB-0B96-0A4B-30CC1AF72DEE}"/>
          </ac:picMkLst>
        </pc:picChg>
        <pc:picChg chg="add mod">
          <ac:chgData name="Ed Baker" userId="a05e8396-b309-4a6c-88e2-347222cccd73" providerId="ADAL" clId="{BD6C2496-1306-4A2D-97B2-94E34147B929}" dt="2024-11-20T15:15:24.250" v="2100" actId="1076"/>
          <ac:picMkLst>
            <pc:docMk/>
            <pc:sldMk cId="363155563" sldId="2027"/>
            <ac:picMk id="6" creationId="{C2B9A652-2B09-AC07-3567-8085ECAB555C}"/>
          </ac:picMkLst>
        </pc:picChg>
        <pc:picChg chg="del">
          <ac:chgData name="Ed Baker" userId="a05e8396-b309-4a6c-88e2-347222cccd73" providerId="ADAL" clId="{BD6C2496-1306-4A2D-97B2-94E34147B929}" dt="2024-11-20T15:03:50.836" v="1732" actId="478"/>
          <ac:picMkLst>
            <pc:docMk/>
            <pc:sldMk cId="363155563" sldId="2027"/>
            <ac:picMk id="8" creationId="{95C863AB-001C-1F8D-CB6C-28498BC84162}"/>
          </ac:picMkLst>
        </pc:picChg>
      </pc:sldChg>
      <pc:sldChg chg="addSp modSp add mod">
        <pc:chgData name="Ed Baker" userId="a05e8396-b309-4a6c-88e2-347222cccd73" providerId="ADAL" clId="{BD6C2496-1306-4A2D-97B2-94E34147B929}" dt="2024-11-20T15:14:27.370" v="2094" actId="1076"/>
        <pc:sldMkLst>
          <pc:docMk/>
          <pc:sldMk cId="847166748" sldId="2028"/>
        </pc:sldMkLst>
        <pc:spChg chg="mod">
          <ac:chgData name="Ed Baker" userId="a05e8396-b309-4a6c-88e2-347222cccd73" providerId="ADAL" clId="{BD6C2496-1306-4A2D-97B2-94E34147B929}" dt="2024-11-20T15:04:44.768" v="1819" actId="20577"/>
          <ac:spMkLst>
            <pc:docMk/>
            <pc:sldMk cId="847166748" sldId="2028"/>
            <ac:spMk id="2" creationId="{85C45C80-2855-F536-94C9-DABCC38ADEA9}"/>
          </ac:spMkLst>
        </pc:spChg>
        <pc:spChg chg="mod">
          <ac:chgData name="Ed Baker" userId="a05e8396-b309-4a6c-88e2-347222cccd73" providerId="ADAL" clId="{BD6C2496-1306-4A2D-97B2-94E34147B929}" dt="2024-11-20T15:05:35.480" v="1861" actId="20577"/>
          <ac:spMkLst>
            <pc:docMk/>
            <pc:sldMk cId="847166748" sldId="2028"/>
            <ac:spMk id="3" creationId="{422F36BA-ED35-E76F-AF82-4230F41B357D}"/>
          </ac:spMkLst>
        </pc:spChg>
        <pc:spChg chg="mod">
          <ac:chgData name="Ed Baker" userId="a05e8396-b309-4a6c-88e2-347222cccd73" providerId="ADAL" clId="{BD6C2496-1306-4A2D-97B2-94E34147B929}" dt="2024-11-20T15:12:09.151" v="1949" actId="20577"/>
          <ac:spMkLst>
            <pc:docMk/>
            <pc:sldMk cId="847166748" sldId="2028"/>
            <ac:spMk id="11" creationId="{58502419-62ED-F5B3-AC3D-3E6F9C5129EF}"/>
          </ac:spMkLst>
        </pc:spChg>
        <pc:picChg chg="add mod">
          <ac:chgData name="Ed Baker" userId="a05e8396-b309-4a6c-88e2-347222cccd73" providerId="ADAL" clId="{BD6C2496-1306-4A2D-97B2-94E34147B929}" dt="2024-11-20T15:14:27.370" v="2094" actId="1076"/>
          <ac:picMkLst>
            <pc:docMk/>
            <pc:sldMk cId="847166748" sldId="2028"/>
            <ac:picMk id="5" creationId="{DEFF67CA-CF6E-79B5-F7E5-0EA92ED791E3}"/>
          </ac:picMkLst>
        </pc:picChg>
      </pc:sldChg>
      <pc:sldChg chg="modSp add mod">
        <pc:chgData name="Ed Baker" userId="a05e8396-b309-4a6c-88e2-347222cccd73" providerId="ADAL" clId="{BD6C2496-1306-4A2D-97B2-94E34147B929}" dt="2024-11-20T15:12:19.874" v="1962" actId="20577"/>
        <pc:sldMkLst>
          <pc:docMk/>
          <pc:sldMk cId="681520817" sldId="2029"/>
        </pc:sldMkLst>
        <pc:spChg chg="mod">
          <ac:chgData name="Ed Baker" userId="a05e8396-b309-4a6c-88e2-347222cccd73" providerId="ADAL" clId="{BD6C2496-1306-4A2D-97B2-94E34147B929}" dt="2024-11-20T15:12:19.874" v="1962" actId="20577"/>
          <ac:spMkLst>
            <pc:docMk/>
            <pc:sldMk cId="681520817" sldId="2029"/>
            <ac:spMk id="8" creationId="{C4E1C764-E5A8-DF68-EB97-9A7D8596D2DD}"/>
          </ac:spMkLst>
        </pc:spChg>
      </pc:sldChg>
      <pc:sldChg chg="add del">
        <pc:chgData name="Ed Baker" userId="a05e8396-b309-4a6c-88e2-347222cccd73" providerId="ADAL" clId="{BD6C2496-1306-4A2D-97B2-94E34147B929}" dt="2024-11-20T15:12:05.010" v="1948" actId="47"/>
        <pc:sldMkLst>
          <pc:docMk/>
          <pc:sldMk cId="2356110040" sldId="2029"/>
        </pc:sldMkLst>
      </pc:sldChg>
      <pc:sldChg chg="delSp modSp add mod">
        <pc:chgData name="Ed Baker" userId="a05e8396-b309-4a6c-88e2-347222cccd73" providerId="ADAL" clId="{BD6C2496-1306-4A2D-97B2-94E34147B929}" dt="2024-11-20T15:13:55.085" v="2090" actId="20577"/>
        <pc:sldMkLst>
          <pc:docMk/>
          <pc:sldMk cId="657085768" sldId="2030"/>
        </pc:sldMkLst>
        <pc:spChg chg="mod">
          <ac:chgData name="Ed Baker" userId="a05e8396-b309-4a6c-88e2-347222cccd73" providerId="ADAL" clId="{BD6C2496-1306-4A2D-97B2-94E34147B929}" dt="2024-11-20T15:12:46.028" v="1996" actId="20577"/>
          <ac:spMkLst>
            <pc:docMk/>
            <pc:sldMk cId="657085768" sldId="2030"/>
            <ac:spMk id="2" creationId="{B65E0C47-E850-6F11-430A-4C8184384884}"/>
          </ac:spMkLst>
        </pc:spChg>
        <pc:spChg chg="mod">
          <ac:chgData name="Ed Baker" userId="a05e8396-b309-4a6c-88e2-347222cccd73" providerId="ADAL" clId="{BD6C2496-1306-4A2D-97B2-94E34147B929}" dt="2024-11-20T15:13:55.085" v="2090" actId="20577"/>
          <ac:spMkLst>
            <pc:docMk/>
            <pc:sldMk cId="657085768" sldId="2030"/>
            <ac:spMk id="3" creationId="{51F80E8B-7ECC-7585-8CF9-A53A0865E6C9}"/>
          </ac:spMkLst>
        </pc:spChg>
        <pc:spChg chg="del mod">
          <ac:chgData name="Ed Baker" userId="a05e8396-b309-4a6c-88e2-347222cccd73" providerId="ADAL" clId="{BD6C2496-1306-4A2D-97B2-94E34147B929}" dt="2024-11-20T15:12:54.206" v="1998" actId="478"/>
          <ac:spMkLst>
            <pc:docMk/>
            <pc:sldMk cId="657085768" sldId="2030"/>
            <ac:spMk id="11" creationId="{54A95BF0-1A6F-25ED-70D9-4B325AE2A087}"/>
          </ac:spMkLst>
        </pc:spChg>
      </pc:sldChg>
      <pc:sldChg chg="addSp modSp add mod">
        <pc:chgData name="Ed Baker" userId="a05e8396-b309-4a6c-88e2-347222cccd73" providerId="ADAL" clId="{BD6C2496-1306-4A2D-97B2-94E34147B929}" dt="2024-11-20T16:20:26.946" v="2141" actId="1076"/>
        <pc:sldMkLst>
          <pc:docMk/>
          <pc:sldMk cId="2757542255" sldId="2031"/>
        </pc:sldMkLst>
        <pc:spChg chg="add mod">
          <ac:chgData name="Ed Baker" userId="a05e8396-b309-4a6c-88e2-347222cccd73" providerId="ADAL" clId="{BD6C2496-1306-4A2D-97B2-94E34147B929}" dt="2024-11-20T16:20:26.946" v="2141" actId="1076"/>
          <ac:spMkLst>
            <pc:docMk/>
            <pc:sldMk cId="2757542255" sldId="2031"/>
            <ac:spMk id="2" creationId="{14A4D87B-AEBD-90DA-EEA4-85CA2032D245}"/>
          </ac:spMkLst>
        </pc:spChg>
        <pc:spChg chg="mod">
          <ac:chgData name="Ed Baker" userId="a05e8396-b309-4a6c-88e2-347222cccd73" providerId="ADAL" clId="{BD6C2496-1306-4A2D-97B2-94E34147B929}" dt="2024-11-20T15:31:01.455" v="2111" actId="20577"/>
          <ac:spMkLst>
            <pc:docMk/>
            <pc:sldMk cId="2757542255" sldId="2031"/>
            <ac:spMk id="8" creationId="{15B51D85-057C-AE8A-FF58-AC2D4D8EC6E2}"/>
          </ac:spMkLst>
        </pc:spChg>
      </pc:sldChg>
      <pc:sldChg chg="new del">
        <pc:chgData name="Ed Baker" userId="a05e8396-b309-4a6c-88e2-347222cccd73" providerId="ADAL" clId="{BD6C2496-1306-4A2D-97B2-94E34147B929}" dt="2024-11-20T15:14:46.063" v="2096" actId="47"/>
        <pc:sldMkLst>
          <pc:docMk/>
          <pc:sldMk cId="4097071396" sldId="20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89E3279-9C1F-D947-935D-87D7C26A19F0}" type="datetimeFigureOut">
              <a:rPr lang="en-GB" smtClean="0"/>
              <a:pPr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C371D48-67C1-2C40-9E87-799BE9335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250204-61DA-D51E-9DE8-5E3CBF4B7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744" y="941510"/>
            <a:ext cx="4994084" cy="4981392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0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49E3B-1739-CCEC-E409-7AC414376B26}"/>
              </a:ext>
            </a:extLst>
          </p:cNvPr>
          <p:cNvGrpSpPr/>
          <p:nvPr userDrawn="1"/>
        </p:nvGrpSpPr>
        <p:grpSpPr>
          <a:xfrm>
            <a:off x="8159448" y="6357692"/>
            <a:ext cx="3461495" cy="123111"/>
            <a:chOff x="8159448" y="6357692"/>
            <a:chExt cx="3461495" cy="123111"/>
          </a:xfrm>
        </p:grpSpPr>
        <p:sp>
          <p:nvSpPr>
            <p:cNvPr id="6" name="object 82">
              <a:extLst>
                <a:ext uri="{FF2B5EF4-FFF2-40B4-BE49-F238E27FC236}">
                  <a16:creationId xmlns:a16="http://schemas.microsoft.com/office/drawing/2014/main" id="{BA5AB6EB-1D97-2202-6377-559DF01A0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59448" y="6357692"/>
              <a:ext cx="809462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CONFIDENTIAL</a:t>
              </a:r>
            </a:p>
          </p:txBody>
        </p:sp>
        <p:sp>
          <p:nvSpPr>
            <p:cNvPr id="8" name="object 83">
              <a:extLst>
                <a:ext uri="{FF2B5EF4-FFF2-40B4-BE49-F238E27FC236}">
                  <a16:creationId xmlns:a16="http://schemas.microsoft.com/office/drawing/2014/main" id="{C2B5384E-2AF1-731D-5CB7-BA4A927158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5538" y="6357692"/>
              <a:ext cx="2505405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© The Trustees of the Natural History Museum,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4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613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76411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7859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1423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3024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972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31724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258534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087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04287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001ACF5-7195-7898-8164-3653D21E9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523" y="0"/>
            <a:ext cx="884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4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4462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91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64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44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1810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294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171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1A1D60F-6046-846F-3258-799C554053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58000"/>
            <a:ext cx="8280000" cy="195899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5000"/>
              </a:lnSpc>
              <a:defRPr sz="6700" cap="none" baseline="0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Title slide with one or two lines of text</a:t>
            </a:r>
            <a:endParaRPr lang="en-GB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51696" y="7596338"/>
            <a:ext cx="3947440" cy="720000"/>
          </a:xfrm>
          <a:prstGeom prst="rect">
            <a:avLst/>
          </a:prstGeom>
          <a:solidFill>
            <a:schemeClr val="accent4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C5C2D933-8A29-0C6E-E3BC-84E86D2FAD7B}"/>
              </a:ext>
            </a:extLst>
          </p:cNvPr>
          <p:cNvGrpSpPr/>
          <p:nvPr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B08C9F-8134-4513-7BE7-513D24047663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C1986C-8DFC-F9C8-E743-A047B2D49C3C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45EFD9-B521-AB76-5849-EFF6088C1F25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DE7340-8574-C869-C40B-152EB367ABAE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9759AC-CFFB-7445-B0D4-E5312DAE0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4528732"/>
            <a:ext cx="82800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</a:t>
            </a:r>
            <a:r>
              <a:rPr lang="en-US" err="1"/>
              <a:t>subheadline</a:t>
            </a:r>
            <a:r>
              <a:rPr lang="en-US"/>
              <a:t> in one line of text</a:t>
            </a:r>
          </a:p>
        </p:txBody>
      </p:sp>
    </p:spTree>
    <p:extLst>
      <p:ext uri="{BB962C8B-B14F-4D97-AF65-F5344CB8AC3E}">
        <p14:creationId xmlns:p14="http://schemas.microsoft.com/office/powerpoint/2010/main" val="152667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63429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387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240235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141756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947915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3934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010411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67711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991331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165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1224000"/>
            <a:ext cx="90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2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14693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452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7422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46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81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42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9654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11640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32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F0EBD8A-65AF-2043-1C37-DC4F0473D5E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3A5D5BB-D9AB-534E-B9F2-D16C6B394B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1451" y="617026"/>
            <a:ext cx="5609097" cy="56090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99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2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8009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472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99496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12476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904355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29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16327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5651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2802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9BA279-6E9D-9A11-846F-5BBEB16C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201749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601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A21C5-5282-C15F-5DB5-AC26BA85C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20381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0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37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58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wo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2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8B78B49-BC35-180C-C3AF-949D1022C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9538" y="1223963"/>
            <a:ext cx="4392000" cy="43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34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45468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800668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28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6AC108-2520-C62B-90E8-B46FB022847F}"/>
              </a:ext>
            </a:extLst>
          </p:cNvPr>
          <p:cNvSpPr txBox="1">
            <a:spLocks/>
          </p:cNvSpPr>
          <p:nvPr userDrawn="1"/>
        </p:nvSpPr>
        <p:spPr>
          <a:xfrm>
            <a:off x="360000" y="2847749"/>
            <a:ext cx="8280000" cy="979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7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</a:rPr>
              <a:t>Thank you</a:t>
            </a: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2D01E3DB-67FF-5792-FE30-C13A88F39CF4}"/>
              </a:ext>
            </a:extLst>
          </p:cNvPr>
          <p:cNvGrpSpPr/>
          <p:nvPr userDrawn="1"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CE4753-0A5D-090A-B591-EFA664E3A707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3CB8C6-A7A3-7D62-5BDF-A8A9B8C90073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DA17BB-4CFB-3247-6791-6CBA0B73DF93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3283-68D4-53CE-1BFC-65BEA44C5BE0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E6370E71-FD2F-4596-57E8-D2CFB5C0E174}"/>
              </a:ext>
            </a:extLst>
          </p:cNvPr>
          <p:cNvSpPr txBox="1">
            <a:spLocks/>
          </p:cNvSpPr>
          <p:nvPr userDrawn="1"/>
        </p:nvSpPr>
        <p:spPr>
          <a:xfrm>
            <a:off x="360000" y="640203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623EC1-EDCD-70A7-AA60-6C1B5681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8000" y="6390000"/>
            <a:ext cx="1080000" cy="178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DB60227-1F00-1798-6466-609E4C811E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6616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23403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907732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11346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92085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506339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02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29F-45D2-4CCB-9038-60E76CA4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520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6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1" r:id="rId3"/>
    <p:sldLayoutId id="2147483708" r:id="rId4"/>
    <p:sldLayoutId id="2147483709" r:id="rId5"/>
    <p:sldLayoutId id="2147483710" r:id="rId6"/>
    <p:sldLayoutId id="2147483679" r:id="rId7"/>
    <p:sldLayoutId id="2147483680" r:id="rId8"/>
    <p:sldLayoutId id="214748397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D0C243-D1C1-B4B1-9B32-69F59D7F3E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  <p:sldLayoutId id="2147483743" r:id="rId11"/>
    <p:sldLayoutId id="2147483744" r:id="rId12"/>
    <p:sldLayoutId id="2147483745" r:id="rId13"/>
    <p:sldLayoutId id="2147483747" r:id="rId14"/>
    <p:sldLayoutId id="2147483750" r:id="rId15"/>
    <p:sldLayoutId id="2147483751" r:id="rId16"/>
    <p:sldLayoutId id="2147483972" r:id="rId17"/>
    <p:sldLayoutId id="2147483760" r:id="rId18"/>
    <p:sldLayoutId id="2147483761" r:id="rId19"/>
    <p:sldLayoutId id="214748376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BC8079-1EB9-883A-E669-872AAF401AA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6" r:id="rId2"/>
    <p:sldLayoutId id="2147483779" r:id="rId3"/>
    <p:sldLayoutId id="2147483781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71" r:id="rId17"/>
    <p:sldLayoutId id="2147483968" r:id="rId18"/>
    <p:sldLayoutId id="2147483969" r:id="rId19"/>
    <p:sldLayoutId id="214748397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60189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9" r:id="rId2"/>
    <p:sldLayoutId id="2147483872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4" r:id="rId11"/>
    <p:sldLayoutId id="2147483885" r:id="rId12"/>
    <p:sldLayoutId id="2147483886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900" r:id="rId19"/>
    <p:sldLayoutId id="2147483902" r:id="rId20"/>
    <p:sldLayoutId id="214748390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2605BD6-BC63-3818-0743-5C1D7B989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5" r:id="rId2"/>
    <p:sldLayoutId id="2147483926" r:id="rId3"/>
    <p:sldLayoutId id="2147483927" r:id="rId4"/>
    <p:sldLayoutId id="2147483928" r:id="rId5"/>
    <p:sldLayoutId id="2147483942" r:id="rId6"/>
    <p:sldLayoutId id="214748394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1551209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p-sign-jpg" TargetMode="External"/><Relationship Id="rId7" Type="http://schemas.openxmlformats.org/officeDocument/2006/relationships/hyperlink" Target="https://pxhere.com/en/photo/182659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hyperlink" Target="http://flickr.com/photos/davedugdale/5104887143" TargetMode="Externa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-illusion.blogspot.com/2019/03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p-sign-jpg" TargetMode="External"/><Relationship Id="rId7" Type="http://schemas.openxmlformats.org/officeDocument/2006/relationships/hyperlink" Target="https://pxhere.com/en/photo/182659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hyperlink" Target="http://flickr.com/photos/davedugdale/5104887143" TargetMode="Externa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ualaudio.com/post/amplitud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6344495@N05/50924905168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ound_drama/330030343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5658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stackexchange.com/questions/373309/what-word-describes-the-traffic-when-vehicles-are-totally-stopped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://english.stackexchange.com/questions/373309/what-word-describes-the-traffic-when-vehicles-are-totally-stopped" TargetMode="External"/><Relationship Id="rId7" Type="http://schemas.openxmlformats.org/officeDocument/2006/relationships/hyperlink" Target="https://www.thymindoman.com/learning-how-to-be-a-god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11" Type="http://schemas.openxmlformats.org/officeDocument/2006/relationships/hyperlink" Target="https://www.flickr.com/photos/dansapples/15851394186" TargetMode="External"/><Relationship Id="rId5" Type="http://schemas.openxmlformats.org/officeDocument/2006/relationships/hyperlink" Target="https://www.flickr.com/photos/shyb/63692776/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hyperlink" Target="https://pxhere.com/es/photo/99500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enjonbro/6754341655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flickr.com/photos/evarinaldiphotography/6820712114/" TargetMode="Externa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6CC-4F6C-53F7-3B60-903045EE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42776"/>
            <a:ext cx="11508000" cy="789447"/>
          </a:xfrm>
        </p:spPr>
        <p:txBody>
          <a:bodyPr/>
          <a:lstStyle/>
          <a:p>
            <a:r>
              <a:rPr lang="en-GB" sz="5400" dirty="0"/>
              <a:t>Urban 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F4427-2C8D-9958-00A6-3A6868EF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091-DF6A-EB43-60DE-4CB3BEFE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4528732"/>
            <a:ext cx="10522340" cy="1461362"/>
          </a:xfrm>
        </p:spPr>
        <p:txBody>
          <a:bodyPr/>
          <a:lstStyle/>
          <a:p>
            <a:r>
              <a:rPr lang="en-GB" dirty="0"/>
              <a:t>Ed Baker</a:t>
            </a:r>
          </a:p>
          <a:p>
            <a:r>
              <a:rPr lang="en-GB" sz="2400" dirty="0"/>
              <a:t>Acoustic Biology Researcher</a:t>
            </a:r>
            <a:br>
              <a:rPr lang="en-GB" sz="2400" dirty="0"/>
            </a:br>
            <a:r>
              <a:rPr lang="en-GB" sz="2400" dirty="0"/>
              <a:t>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527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0A88-40CC-7942-E877-A70BE53FE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glasses with liquid in them&#10;&#10;Description automatically generated">
            <a:extLst>
              <a:ext uri="{FF2B5EF4-FFF2-40B4-BE49-F238E27FC236}">
                <a16:creationId xmlns:a16="http://schemas.microsoft.com/office/drawing/2014/main" id="{FCC0E988-29BA-DE88-B9A3-D90C1AA6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2842" y="688952"/>
            <a:ext cx="8406315" cy="54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0852-5ED8-2C8F-1E2D-5ADA739A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Human centred</a:t>
            </a:r>
          </a:p>
        </p:txBody>
      </p:sp>
    </p:spTree>
    <p:extLst>
      <p:ext uri="{BB962C8B-B14F-4D97-AF65-F5344CB8AC3E}">
        <p14:creationId xmlns:p14="http://schemas.microsoft.com/office/powerpoint/2010/main" val="258590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96F-F76D-103D-7DF6-CF170EDB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202451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An alternative, precise 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DC617-B04B-F8D0-C94E-98283CFAEA65}"/>
              </a:ext>
            </a:extLst>
          </p:cNvPr>
          <p:cNvSpPr/>
          <p:nvPr/>
        </p:nvSpPr>
        <p:spPr>
          <a:xfrm>
            <a:off x="334296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CC233-2824-A783-6C89-1809AA85FFD4}"/>
              </a:ext>
            </a:extLst>
          </p:cNvPr>
          <p:cNvSpPr/>
          <p:nvPr/>
        </p:nvSpPr>
        <p:spPr>
          <a:xfrm>
            <a:off x="2276167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Transmitter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D8F03-523E-D77F-85B2-508BC48B63B0}"/>
              </a:ext>
            </a:extLst>
          </p:cNvPr>
          <p:cNvSpPr/>
          <p:nvPr/>
        </p:nvSpPr>
        <p:spPr>
          <a:xfrm>
            <a:off x="8382000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83ECF-30BB-9528-0279-016BBF7CAF84}"/>
              </a:ext>
            </a:extLst>
          </p:cNvPr>
          <p:cNvSpPr/>
          <p:nvPr/>
        </p:nvSpPr>
        <p:spPr>
          <a:xfrm>
            <a:off x="10323871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Destination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B39EA0C-B545-3842-A937-20FECEB3C3C8}"/>
              </a:ext>
            </a:extLst>
          </p:cNvPr>
          <p:cNvSpPr/>
          <p:nvPr/>
        </p:nvSpPr>
        <p:spPr>
          <a:xfrm>
            <a:off x="1951702" y="2466667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D61B9C-1A63-CA8F-0970-98040A94589F}"/>
              </a:ext>
            </a:extLst>
          </p:cNvPr>
          <p:cNvSpPr/>
          <p:nvPr/>
        </p:nvSpPr>
        <p:spPr>
          <a:xfrm>
            <a:off x="9984659" y="2466666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5BCBA-F631-0B41-3329-CF72C22FA7AE}"/>
              </a:ext>
            </a:extLst>
          </p:cNvPr>
          <p:cNvSpPr/>
          <p:nvPr/>
        </p:nvSpPr>
        <p:spPr>
          <a:xfrm>
            <a:off x="5885834" y="2466665"/>
            <a:ext cx="383458" cy="4031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8CAD606-6362-3663-905A-293B32A468F5}"/>
              </a:ext>
            </a:extLst>
          </p:cNvPr>
          <p:cNvSpPr/>
          <p:nvPr/>
        </p:nvSpPr>
        <p:spPr>
          <a:xfrm>
            <a:off x="3910779" y="2466666"/>
            <a:ext cx="1732937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F7541D-6D2E-6B76-B963-B06024F5611F}"/>
              </a:ext>
            </a:extLst>
          </p:cNvPr>
          <p:cNvSpPr/>
          <p:nvPr/>
        </p:nvSpPr>
        <p:spPr>
          <a:xfrm>
            <a:off x="6548284" y="2475268"/>
            <a:ext cx="1732937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0BE64-6603-F3FD-C13C-DAD733536A49}"/>
              </a:ext>
            </a:extLst>
          </p:cNvPr>
          <p:cNvSpPr/>
          <p:nvPr/>
        </p:nvSpPr>
        <p:spPr>
          <a:xfrm>
            <a:off x="5392992" y="3429000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Noise Source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EBF1E79-3525-6702-131A-26F1E6877CDD}"/>
              </a:ext>
            </a:extLst>
          </p:cNvPr>
          <p:cNvSpPr/>
          <p:nvPr/>
        </p:nvSpPr>
        <p:spPr>
          <a:xfrm rot="16200000">
            <a:off x="5968180" y="2966265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E306-D584-CB19-AE91-1AE6C9606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67C2-0AEB-984F-854B-142BFA1B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202451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An alternative, precise 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5DC78-5765-93BD-ACD4-AD82CA3CAF4A}"/>
              </a:ext>
            </a:extLst>
          </p:cNvPr>
          <p:cNvSpPr/>
          <p:nvPr/>
        </p:nvSpPr>
        <p:spPr>
          <a:xfrm>
            <a:off x="334296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171FF-2FEE-53CA-1024-3E10954E34CA}"/>
              </a:ext>
            </a:extLst>
          </p:cNvPr>
          <p:cNvSpPr/>
          <p:nvPr/>
        </p:nvSpPr>
        <p:spPr>
          <a:xfrm>
            <a:off x="2276167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Transmitter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7BC98-84EA-9F50-A22B-D8E83F08B328}"/>
              </a:ext>
            </a:extLst>
          </p:cNvPr>
          <p:cNvSpPr/>
          <p:nvPr/>
        </p:nvSpPr>
        <p:spPr>
          <a:xfrm>
            <a:off x="8382000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F9CD-571A-02E2-2321-242FBE1577D8}"/>
              </a:ext>
            </a:extLst>
          </p:cNvPr>
          <p:cNvSpPr/>
          <p:nvPr/>
        </p:nvSpPr>
        <p:spPr>
          <a:xfrm>
            <a:off x="10323871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Destination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05883A2-C4C4-8393-293B-C1934F52434B}"/>
              </a:ext>
            </a:extLst>
          </p:cNvPr>
          <p:cNvSpPr/>
          <p:nvPr/>
        </p:nvSpPr>
        <p:spPr>
          <a:xfrm>
            <a:off x="1951702" y="2466667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C74C8E8-3735-F6A2-5CFD-1B090FCDDF8B}"/>
              </a:ext>
            </a:extLst>
          </p:cNvPr>
          <p:cNvSpPr/>
          <p:nvPr/>
        </p:nvSpPr>
        <p:spPr>
          <a:xfrm>
            <a:off x="9984659" y="2466666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A0398-C021-7F0C-AF9A-10629122B853}"/>
              </a:ext>
            </a:extLst>
          </p:cNvPr>
          <p:cNvSpPr/>
          <p:nvPr/>
        </p:nvSpPr>
        <p:spPr>
          <a:xfrm>
            <a:off x="5885834" y="2466665"/>
            <a:ext cx="383458" cy="4031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23C663A-323F-A152-61C3-C4D9F194620D}"/>
              </a:ext>
            </a:extLst>
          </p:cNvPr>
          <p:cNvSpPr/>
          <p:nvPr/>
        </p:nvSpPr>
        <p:spPr>
          <a:xfrm>
            <a:off x="3943963" y="2062996"/>
            <a:ext cx="1732937" cy="119707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E706A83-031C-CAEA-C577-852985105093}"/>
              </a:ext>
            </a:extLst>
          </p:cNvPr>
          <p:cNvSpPr/>
          <p:nvPr/>
        </p:nvSpPr>
        <p:spPr>
          <a:xfrm>
            <a:off x="6553200" y="2069688"/>
            <a:ext cx="1732937" cy="119707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Received Signal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C3D383-B288-ED61-53B0-FAE5408CA8DB}"/>
              </a:ext>
            </a:extLst>
          </p:cNvPr>
          <p:cNvSpPr/>
          <p:nvPr/>
        </p:nvSpPr>
        <p:spPr>
          <a:xfrm>
            <a:off x="5392992" y="3429000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Noise Source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C9CDF0-99CD-DED1-E4C9-CBA741D960A0}"/>
              </a:ext>
            </a:extLst>
          </p:cNvPr>
          <p:cNvSpPr/>
          <p:nvPr/>
        </p:nvSpPr>
        <p:spPr>
          <a:xfrm rot="16200000">
            <a:off x="5968180" y="2966265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erson with a goatee and a beard&#10;&#10;Description automatically generated">
            <a:extLst>
              <a:ext uri="{FF2B5EF4-FFF2-40B4-BE49-F238E27FC236}">
                <a16:creationId xmlns:a16="http://schemas.microsoft.com/office/drawing/2014/main" id="{8129AD2E-CF8A-9432-AFC7-0B668F79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870" y="5407741"/>
            <a:ext cx="1533832" cy="1022555"/>
          </a:xfrm>
          <a:prstGeom prst="rect">
            <a:avLst/>
          </a:prstGeom>
        </p:spPr>
      </p:pic>
      <p:pic>
        <p:nvPicPr>
          <p:cNvPr id="18" name="Picture 17" descr="A hand holding a telephone receiver&#10;&#10;Description automatically generated">
            <a:extLst>
              <a:ext uri="{FF2B5EF4-FFF2-40B4-BE49-F238E27FC236}">
                <a16:creationId xmlns:a16="http://schemas.microsoft.com/office/drawing/2014/main" id="{3AD14C1F-8E18-0C42-6290-E25FBA21C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76168" y="5407741"/>
            <a:ext cx="1533832" cy="1023054"/>
          </a:xfrm>
          <a:prstGeom prst="rect">
            <a:avLst/>
          </a:prstGeom>
        </p:spPr>
      </p:pic>
      <p:pic>
        <p:nvPicPr>
          <p:cNvPr id="20" name="Picture 19" descr="A hand holding a telephone receiver&#10;&#10;Description automatically generated">
            <a:extLst>
              <a:ext uri="{FF2B5EF4-FFF2-40B4-BE49-F238E27FC236}">
                <a16:creationId xmlns:a16="http://schemas.microsoft.com/office/drawing/2014/main" id="{3EE3FA32-6B66-2051-264F-8CCB2EBD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382000" y="5407741"/>
            <a:ext cx="1533831" cy="1023054"/>
          </a:xfrm>
          <a:prstGeom prst="rect">
            <a:avLst/>
          </a:prstGeom>
        </p:spPr>
      </p:pic>
      <p:pic>
        <p:nvPicPr>
          <p:cNvPr id="22" name="Picture 2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E1541F7-4277-5F75-8865-F46A125C9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0264877" y="5407241"/>
            <a:ext cx="1592827" cy="10230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934232-9CA8-5CB5-3D0B-B30142C2C9BA}"/>
              </a:ext>
            </a:extLst>
          </p:cNvPr>
          <p:cNvSpPr txBox="1"/>
          <p:nvPr/>
        </p:nvSpPr>
        <p:spPr>
          <a:xfrm>
            <a:off x="4263511" y="5522670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Attenuation</a:t>
            </a:r>
          </a:p>
          <a:p>
            <a:pPr algn="ctr"/>
            <a:r>
              <a:rPr lang="en-GB" dirty="0">
                <a:solidFill>
                  <a:schemeClr val="bg2"/>
                </a:solidFill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89164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84B6-387D-4507-21B8-90DFE399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4" y="182787"/>
            <a:ext cx="11764800" cy="75187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2"/>
                </a:solidFill>
              </a:rPr>
              <a:t>Information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9E8B-8BF0-5B1E-37A0-52C27515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032" y="1302826"/>
            <a:ext cx="6158903" cy="4906593"/>
          </a:xfrm>
          <a:prstGeom prst="rect">
            <a:avLst/>
          </a:prstGeom>
        </p:spPr>
      </p:pic>
      <p:pic>
        <p:nvPicPr>
          <p:cNvPr id="7" name="Picture 6" descr="A book cover of a grey and orange book&#10;&#10;Description automatically generated">
            <a:extLst>
              <a:ext uri="{FF2B5EF4-FFF2-40B4-BE49-F238E27FC236}">
                <a16:creationId xmlns:a16="http://schemas.microsoft.com/office/drawing/2014/main" id="{DE655A48-0F7A-6570-B432-69BC480B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5" y="1308502"/>
            <a:ext cx="3268911" cy="49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BCD7-1F97-D548-B769-AA68E160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E73E-A8C2-12D9-79C9-7F0E66A6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202451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An alternative, precise 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53796-F526-0088-FC36-136D22DBA01B}"/>
              </a:ext>
            </a:extLst>
          </p:cNvPr>
          <p:cNvSpPr/>
          <p:nvPr/>
        </p:nvSpPr>
        <p:spPr>
          <a:xfrm>
            <a:off x="334296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160EEC-BE13-9E4C-D0EE-3B6153A2811D}"/>
              </a:ext>
            </a:extLst>
          </p:cNvPr>
          <p:cNvSpPr/>
          <p:nvPr/>
        </p:nvSpPr>
        <p:spPr>
          <a:xfrm>
            <a:off x="2276167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Transmitter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0B388-2A10-C440-4667-6A6E5ED1F609}"/>
              </a:ext>
            </a:extLst>
          </p:cNvPr>
          <p:cNvSpPr/>
          <p:nvPr/>
        </p:nvSpPr>
        <p:spPr>
          <a:xfrm>
            <a:off x="8382000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0A775-A41A-9D98-8B4D-159A0F2AF2B2}"/>
              </a:ext>
            </a:extLst>
          </p:cNvPr>
          <p:cNvSpPr/>
          <p:nvPr/>
        </p:nvSpPr>
        <p:spPr>
          <a:xfrm>
            <a:off x="10323871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Destination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9CCF2C-D901-6B32-F1CB-514FAD850391}"/>
              </a:ext>
            </a:extLst>
          </p:cNvPr>
          <p:cNvSpPr/>
          <p:nvPr/>
        </p:nvSpPr>
        <p:spPr>
          <a:xfrm>
            <a:off x="1951702" y="2466667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EACE474-E1D6-4C45-10AB-3D6D390E4C45}"/>
              </a:ext>
            </a:extLst>
          </p:cNvPr>
          <p:cNvSpPr/>
          <p:nvPr/>
        </p:nvSpPr>
        <p:spPr>
          <a:xfrm>
            <a:off x="9984659" y="2466666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DC417-8931-F310-1C1E-9BD012DAE1F4}"/>
              </a:ext>
            </a:extLst>
          </p:cNvPr>
          <p:cNvSpPr/>
          <p:nvPr/>
        </p:nvSpPr>
        <p:spPr>
          <a:xfrm>
            <a:off x="5885834" y="2466665"/>
            <a:ext cx="383458" cy="4031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3957F1-FACE-1BF4-91C2-CA52480D953E}"/>
              </a:ext>
            </a:extLst>
          </p:cNvPr>
          <p:cNvSpPr/>
          <p:nvPr/>
        </p:nvSpPr>
        <p:spPr>
          <a:xfrm>
            <a:off x="3943963" y="2062996"/>
            <a:ext cx="1732937" cy="119707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4FEF3A4-7B14-809C-2246-E7D3CF42485C}"/>
              </a:ext>
            </a:extLst>
          </p:cNvPr>
          <p:cNvSpPr/>
          <p:nvPr/>
        </p:nvSpPr>
        <p:spPr>
          <a:xfrm>
            <a:off x="6553200" y="2069688"/>
            <a:ext cx="1732937" cy="119707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Received Signal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E785A-4F69-9556-1983-A010454B3033}"/>
              </a:ext>
            </a:extLst>
          </p:cNvPr>
          <p:cNvSpPr/>
          <p:nvPr/>
        </p:nvSpPr>
        <p:spPr>
          <a:xfrm>
            <a:off x="5392992" y="3429000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Noise Source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74F490D-70C3-2188-B151-B9EC63EDA6DA}"/>
              </a:ext>
            </a:extLst>
          </p:cNvPr>
          <p:cNvSpPr/>
          <p:nvPr/>
        </p:nvSpPr>
        <p:spPr>
          <a:xfrm rot="16200000">
            <a:off x="5968180" y="2966265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erson with a goatee and a beard&#10;&#10;Description automatically generated">
            <a:extLst>
              <a:ext uri="{FF2B5EF4-FFF2-40B4-BE49-F238E27FC236}">
                <a16:creationId xmlns:a16="http://schemas.microsoft.com/office/drawing/2014/main" id="{1D23A4B2-0D68-085D-8681-4385F68F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870" y="5407741"/>
            <a:ext cx="1533832" cy="1022555"/>
          </a:xfrm>
          <a:prstGeom prst="rect">
            <a:avLst/>
          </a:prstGeom>
        </p:spPr>
      </p:pic>
      <p:pic>
        <p:nvPicPr>
          <p:cNvPr id="18" name="Picture 17" descr="A hand holding a telephone receiver&#10;&#10;Description automatically generated">
            <a:extLst>
              <a:ext uri="{FF2B5EF4-FFF2-40B4-BE49-F238E27FC236}">
                <a16:creationId xmlns:a16="http://schemas.microsoft.com/office/drawing/2014/main" id="{4064DEB0-EFAB-D88C-ED96-0324BAEB5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76168" y="5407741"/>
            <a:ext cx="1533832" cy="1023054"/>
          </a:xfrm>
          <a:prstGeom prst="rect">
            <a:avLst/>
          </a:prstGeom>
        </p:spPr>
      </p:pic>
      <p:pic>
        <p:nvPicPr>
          <p:cNvPr id="20" name="Picture 19" descr="A hand holding a telephone receiver&#10;&#10;Description automatically generated">
            <a:extLst>
              <a:ext uri="{FF2B5EF4-FFF2-40B4-BE49-F238E27FC236}">
                <a16:creationId xmlns:a16="http://schemas.microsoft.com/office/drawing/2014/main" id="{65469954-1BA0-870E-5782-6031B95C6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382000" y="5407741"/>
            <a:ext cx="1533831" cy="1023054"/>
          </a:xfrm>
          <a:prstGeom prst="rect">
            <a:avLst/>
          </a:prstGeom>
        </p:spPr>
      </p:pic>
      <p:pic>
        <p:nvPicPr>
          <p:cNvPr id="22" name="Picture 2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3D1BC903-2390-DE45-1AC5-C533C15D3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0264877" y="5407241"/>
            <a:ext cx="1592827" cy="10230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B59480-B4A4-9946-515B-D8D962A2DA05}"/>
              </a:ext>
            </a:extLst>
          </p:cNvPr>
          <p:cNvSpPr txBox="1"/>
          <p:nvPr/>
        </p:nvSpPr>
        <p:spPr>
          <a:xfrm>
            <a:off x="4263511" y="5522670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Attenuation</a:t>
            </a:r>
          </a:p>
          <a:p>
            <a:pPr algn="ctr"/>
            <a:r>
              <a:rPr lang="en-GB" dirty="0">
                <a:solidFill>
                  <a:schemeClr val="bg2"/>
                </a:solidFill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37067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DF02-E2F1-A8A7-A451-EFEFFE61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B704-DED8-BF42-0CF7-C16D4B13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788216"/>
            <a:ext cx="11764800" cy="479144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“The word communication will be used here in a very broad sense to include all of the procedures by which one mind may affect another.” </a:t>
            </a:r>
            <a:br>
              <a:rPr lang="en-GB" dirty="0">
                <a:solidFill>
                  <a:schemeClr val="bg2"/>
                </a:solidFill>
              </a:rPr>
            </a:b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– Warren Weaver</a:t>
            </a:r>
          </a:p>
        </p:txBody>
      </p:sp>
    </p:spTree>
    <p:extLst>
      <p:ext uri="{BB962C8B-B14F-4D97-AF65-F5344CB8AC3E}">
        <p14:creationId xmlns:p14="http://schemas.microsoft.com/office/powerpoint/2010/main" val="62587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121E4-7196-21EF-5AB1-AA1808B4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7CE1-BAE8-C224-B1F1-5E0AF0FC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202451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An alternative, precise 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7B0F8-657A-CFEA-22C7-662C24DD94BD}"/>
              </a:ext>
            </a:extLst>
          </p:cNvPr>
          <p:cNvSpPr/>
          <p:nvPr/>
        </p:nvSpPr>
        <p:spPr>
          <a:xfrm>
            <a:off x="334296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C54B0-AB41-7FFA-954E-19DCA882967F}"/>
              </a:ext>
            </a:extLst>
          </p:cNvPr>
          <p:cNvSpPr/>
          <p:nvPr/>
        </p:nvSpPr>
        <p:spPr>
          <a:xfrm>
            <a:off x="2276167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Sound </a:t>
            </a:r>
            <a:r>
              <a:rPr lang="en-GB" dirty="0" err="1"/>
              <a:t>Proudction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9F841-DA63-2129-8A2C-F1ACD749C780}"/>
              </a:ext>
            </a:extLst>
          </p:cNvPr>
          <p:cNvSpPr/>
          <p:nvPr/>
        </p:nvSpPr>
        <p:spPr>
          <a:xfrm>
            <a:off x="8382000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2BC8D-311E-9D1F-9104-4A52CC0C1FF8}"/>
              </a:ext>
            </a:extLst>
          </p:cNvPr>
          <p:cNvSpPr/>
          <p:nvPr/>
        </p:nvSpPr>
        <p:spPr>
          <a:xfrm>
            <a:off x="10323871" y="1907458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Brain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D22AEB-14A1-E869-20F0-2A68B85E2458}"/>
              </a:ext>
            </a:extLst>
          </p:cNvPr>
          <p:cNvSpPr/>
          <p:nvPr/>
        </p:nvSpPr>
        <p:spPr>
          <a:xfrm>
            <a:off x="1951702" y="2466667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B9C749-DAFD-B7B6-76E5-93F435BABDF2}"/>
              </a:ext>
            </a:extLst>
          </p:cNvPr>
          <p:cNvSpPr/>
          <p:nvPr/>
        </p:nvSpPr>
        <p:spPr>
          <a:xfrm>
            <a:off x="9984659" y="2466666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365D0-BCF8-FD83-220E-95254931E06F}"/>
              </a:ext>
            </a:extLst>
          </p:cNvPr>
          <p:cNvSpPr/>
          <p:nvPr/>
        </p:nvSpPr>
        <p:spPr>
          <a:xfrm>
            <a:off x="5885834" y="2466665"/>
            <a:ext cx="383458" cy="4031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2D0C806-1B97-A3FE-035B-8F484FDAA6BF}"/>
              </a:ext>
            </a:extLst>
          </p:cNvPr>
          <p:cNvSpPr/>
          <p:nvPr/>
        </p:nvSpPr>
        <p:spPr>
          <a:xfrm>
            <a:off x="3910779" y="2466666"/>
            <a:ext cx="1732937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4F4FC2-C4EC-1B48-D85B-D1621693A385}"/>
              </a:ext>
            </a:extLst>
          </p:cNvPr>
          <p:cNvSpPr/>
          <p:nvPr/>
        </p:nvSpPr>
        <p:spPr>
          <a:xfrm>
            <a:off x="6548284" y="2475268"/>
            <a:ext cx="1732937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DB1DE-6810-562A-9260-E2314A0C2138}"/>
              </a:ext>
            </a:extLst>
          </p:cNvPr>
          <p:cNvSpPr/>
          <p:nvPr/>
        </p:nvSpPr>
        <p:spPr>
          <a:xfrm>
            <a:off x="5392992" y="3429000"/>
            <a:ext cx="1533833" cy="1521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Noise Source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976402-BBA2-4BA1-12F2-74600AA02332}"/>
              </a:ext>
            </a:extLst>
          </p:cNvPr>
          <p:cNvSpPr/>
          <p:nvPr/>
        </p:nvSpPr>
        <p:spPr>
          <a:xfrm rot="16200000">
            <a:off x="5968180" y="2966265"/>
            <a:ext cx="255639" cy="40312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6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4C4E-A079-D96C-7551-1C47CE9B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C8F2-6418-C0DC-0FF4-28E72CB0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 working definition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7DF8716-6E13-72EE-9E92-7FA68507841A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4000" dirty="0">
                <a:solidFill>
                  <a:schemeClr val="bg2"/>
                </a:solidFill>
              </a:rPr>
              <a:t>Sound that is:</a:t>
            </a:r>
          </a:p>
          <a:p>
            <a:r>
              <a:rPr lang="en-GB" sz="4000" dirty="0">
                <a:solidFill>
                  <a:schemeClr val="bg2"/>
                </a:solidFill>
              </a:rPr>
              <a:t>Unwanted</a:t>
            </a:r>
          </a:p>
          <a:p>
            <a:r>
              <a:rPr lang="en-GB" sz="4000" dirty="0">
                <a:solidFill>
                  <a:schemeClr val="bg2"/>
                </a:solidFill>
              </a:rPr>
              <a:t>Unpleasant</a:t>
            </a:r>
          </a:p>
          <a:p>
            <a:r>
              <a:rPr lang="en-GB" sz="4000" dirty="0">
                <a:solidFill>
                  <a:schemeClr val="bg2"/>
                </a:solidFill>
              </a:rPr>
              <a:t>Disruptive</a:t>
            </a:r>
          </a:p>
        </p:txBody>
      </p:sp>
    </p:spTree>
    <p:extLst>
      <p:ext uri="{BB962C8B-B14F-4D97-AF65-F5344CB8AC3E}">
        <p14:creationId xmlns:p14="http://schemas.microsoft.com/office/powerpoint/2010/main" val="136246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CE9EA-4FB3-7CBA-1C5F-1FF92281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2207EA-D478-0CD5-5718-A04A4E86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95186"/>
            <a:ext cx="11508000" cy="1684628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We haven’t even talked about sound.</a:t>
            </a:r>
          </a:p>
        </p:txBody>
      </p:sp>
    </p:spTree>
    <p:extLst>
      <p:ext uri="{BB962C8B-B14F-4D97-AF65-F5344CB8AC3E}">
        <p14:creationId xmlns:p14="http://schemas.microsoft.com/office/powerpoint/2010/main" val="47872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5165-A9AB-183A-5A2B-9169E7DB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F7EE2B-88B0-3F53-2FDF-E37C7119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31459"/>
            <a:ext cx="11508000" cy="81208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What is noise?</a:t>
            </a:r>
          </a:p>
        </p:txBody>
      </p:sp>
    </p:spTree>
    <p:extLst>
      <p:ext uri="{BB962C8B-B14F-4D97-AF65-F5344CB8AC3E}">
        <p14:creationId xmlns:p14="http://schemas.microsoft.com/office/powerpoint/2010/main" val="307365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886A3-4554-AD4F-971F-2BDFCB13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E722-9CE1-20FB-9FD6-F5C23FC5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Deceptively simple?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2E6FD06-1A2A-DE29-7DE1-E69C6CC1C8D5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2"/>
                </a:solidFill>
              </a:rPr>
              <a:t>Frequency</a:t>
            </a:r>
          </a:p>
          <a:p>
            <a:r>
              <a:rPr lang="en-GB" sz="4000" dirty="0">
                <a:solidFill>
                  <a:schemeClr val="bg2"/>
                </a:solidFill>
              </a:rPr>
              <a:t> Amplitude/pressure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1A7C6EEF-445E-E9A0-0AC5-01B77439F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6387" y="3689775"/>
            <a:ext cx="7020232" cy="27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F8306-86DA-6A04-FB59-895D2731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image of dots&#10;&#10;Description automatically generated">
            <a:extLst>
              <a:ext uri="{FF2B5EF4-FFF2-40B4-BE49-F238E27FC236}">
                <a16:creationId xmlns:a16="http://schemas.microsoft.com/office/drawing/2014/main" id="{C2D1F4AF-9F40-0327-F136-8D6C65672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228583"/>
            <a:ext cx="11711726" cy="65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8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792BF-F5FE-A457-83CE-B2DC6FFC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EE2C-4D8B-6A0F-C1CC-DC837D7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Inverse-square law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96518D-D184-CEDD-0E76-1ADE3C3D513F}"/>
              </a:ext>
            </a:extLst>
          </p:cNvPr>
          <p:cNvSpPr/>
          <p:nvPr/>
        </p:nvSpPr>
        <p:spPr>
          <a:xfrm>
            <a:off x="334296" y="5181599"/>
            <a:ext cx="1435509" cy="13961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AFEF924-9E21-C3CA-7C82-ABC77F893987}"/>
              </a:ext>
            </a:extLst>
          </p:cNvPr>
          <p:cNvSpPr/>
          <p:nvPr/>
        </p:nvSpPr>
        <p:spPr>
          <a:xfrm>
            <a:off x="-1612490" y="4139381"/>
            <a:ext cx="4316361" cy="4316361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E1E3EE-A1CF-D089-D081-D4F6067375B0}"/>
              </a:ext>
            </a:extLst>
          </p:cNvPr>
          <p:cNvSpPr/>
          <p:nvPr/>
        </p:nvSpPr>
        <p:spPr>
          <a:xfrm>
            <a:off x="-3296265" y="2455606"/>
            <a:ext cx="7683909" cy="768390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0040B78-DD01-CDA4-B465-A9E2FAF58A74}"/>
              </a:ext>
            </a:extLst>
          </p:cNvPr>
          <p:cNvSpPr/>
          <p:nvPr/>
        </p:nvSpPr>
        <p:spPr>
          <a:xfrm>
            <a:off x="-4671534" y="996764"/>
            <a:ext cx="10434445" cy="10434445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6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89CE-53E4-7CC0-CA1B-19530106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C24A-A518-5F53-1D5C-57700E45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Inverse-square law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C78B36-A23B-5109-AD0D-2EA0DC851BA3}"/>
              </a:ext>
            </a:extLst>
          </p:cNvPr>
          <p:cNvSpPr/>
          <p:nvPr/>
        </p:nvSpPr>
        <p:spPr>
          <a:xfrm>
            <a:off x="334296" y="5181599"/>
            <a:ext cx="1435509" cy="13961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4862130-CC11-DB1F-30EB-D3EAA4339035}"/>
              </a:ext>
            </a:extLst>
          </p:cNvPr>
          <p:cNvSpPr/>
          <p:nvPr/>
        </p:nvSpPr>
        <p:spPr>
          <a:xfrm>
            <a:off x="-1612490" y="4139381"/>
            <a:ext cx="4316361" cy="4316361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44CDCA0-3867-0487-A2D4-A48EBE306170}"/>
              </a:ext>
            </a:extLst>
          </p:cNvPr>
          <p:cNvSpPr/>
          <p:nvPr/>
        </p:nvSpPr>
        <p:spPr>
          <a:xfrm>
            <a:off x="-3296265" y="2455606"/>
            <a:ext cx="7683909" cy="7683909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49F6082-853A-1C9E-09FF-DC01D66CC3FC}"/>
              </a:ext>
            </a:extLst>
          </p:cNvPr>
          <p:cNvSpPr/>
          <p:nvPr/>
        </p:nvSpPr>
        <p:spPr>
          <a:xfrm>
            <a:off x="-4671534" y="996764"/>
            <a:ext cx="10434445" cy="10434445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duck swimming in water&#10;&#10;Description automatically generated">
            <a:extLst>
              <a:ext uri="{FF2B5EF4-FFF2-40B4-BE49-F238E27FC236}">
                <a16:creationId xmlns:a16="http://schemas.microsoft.com/office/drawing/2014/main" id="{2F9B2765-21E3-C16C-236F-3C7FBDB6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13" y="1687479"/>
            <a:ext cx="5347084" cy="40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50E8-FF6D-C55C-11C3-88DF3158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D2C92F-7CE6-B5BD-C491-477AA1C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31459"/>
            <a:ext cx="11508000" cy="81208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What are the effects of noise?</a:t>
            </a:r>
          </a:p>
        </p:txBody>
      </p:sp>
    </p:spTree>
    <p:extLst>
      <p:ext uri="{BB962C8B-B14F-4D97-AF65-F5344CB8AC3E}">
        <p14:creationId xmlns:p14="http://schemas.microsoft.com/office/powerpoint/2010/main" val="350733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D554-46AA-DCEF-E0E4-B8674DE1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B75C-A381-3FC1-9398-555724A7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 people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FA39D55-6A97-E7FE-F719-22C6F0A1A954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11483283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4000" dirty="0">
                <a:solidFill>
                  <a:schemeClr val="bg2"/>
                </a:solidFill>
              </a:rPr>
              <a:t>It is estimated that the annual social cost of urban road noise in England is £7 billion to £10 billion.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C6A76-AE07-7498-5E8C-558724606D6D}"/>
              </a:ext>
            </a:extLst>
          </p:cNvPr>
          <p:cNvSpPr txBox="1"/>
          <p:nvPr/>
        </p:nvSpPr>
        <p:spPr>
          <a:xfrm>
            <a:off x="113096" y="6168230"/>
            <a:ext cx="718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https://www.gov.uk/guidance/noise-pollution-economic-analysis</a:t>
            </a:r>
          </a:p>
        </p:txBody>
      </p:sp>
    </p:spTree>
    <p:extLst>
      <p:ext uri="{BB962C8B-B14F-4D97-AF65-F5344CB8AC3E}">
        <p14:creationId xmlns:p14="http://schemas.microsoft.com/office/powerpoint/2010/main" val="379165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8AF5E-A64B-5445-27DF-433C9F98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93F1-C706-F6B7-7C18-E8139D49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 people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0DCD45-8A80-B583-358E-446DC82ED1A5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11483283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4000" dirty="0">
                <a:solidFill>
                  <a:schemeClr val="bg2"/>
                </a:solidFill>
              </a:rPr>
              <a:t>It is estimated that the annual social cost of urban road noise in England is £7 billion to £10 billion.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/>
                </a:solidFill>
              </a:rPr>
              <a:t>sleep disturbance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/>
                </a:solidFill>
              </a:rPr>
              <a:t>annoyance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/>
                </a:solidFill>
              </a:rPr>
              <a:t>Acute Myocardial Infarction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/>
                </a:solidFill>
              </a:rPr>
              <a:t>hypertension</a:t>
            </a:r>
          </a:p>
          <a:p>
            <a:pPr marL="0" indent="0">
              <a:buFont typeface="System Font Regular"/>
              <a:buNone/>
            </a:pPr>
            <a:endParaRPr lang="en-GB" sz="40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66A06-B927-CD02-0138-CF958A5F7486}"/>
              </a:ext>
            </a:extLst>
          </p:cNvPr>
          <p:cNvSpPr txBox="1"/>
          <p:nvPr/>
        </p:nvSpPr>
        <p:spPr>
          <a:xfrm>
            <a:off x="113096" y="6168230"/>
            <a:ext cx="718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https://www.gov.uk/guidance/noise-pollution-economic-analysis</a:t>
            </a:r>
          </a:p>
        </p:txBody>
      </p:sp>
    </p:spTree>
    <p:extLst>
      <p:ext uri="{BB962C8B-B14F-4D97-AF65-F5344CB8AC3E}">
        <p14:creationId xmlns:p14="http://schemas.microsoft.com/office/powerpoint/2010/main" val="207805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682D-62FD-C824-D84F-3437AA3FD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B5AEAE-59C0-64AE-EBD3-3CC28342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 wildlife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07C09-0D80-18A2-788E-0378976A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" y="1226315"/>
            <a:ext cx="5524302" cy="1661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A3A84-F59E-276D-88F8-59587444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633" y="1226315"/>
            <a:ext cx="5524302" cy="1367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E66CE-AFC3-2038-3132-FC1A4DEBDE89}"/>
              </a:ext>
            </a:extLst>
          </p:cNvPr>
          <p:cNvSpPr txBox="1"/>
          <p:nvPr/>
        </p:nvSpPr>
        <p:spPr>
          <a:xfrm>
            <a:off x="5940633" y="3429000"/>
            <a:ext cx="5524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“This shift was especially notable because the frequency of human-produced traffic noise occurs within a range that interferes with the highest performance and most effective song. Thus, our “quiet” allowed the birds to quickly fill the most effective song space.”</a:t>
            </a:r>
          </a:p>
        </p:txBody>
      </p:sp>
    </p:spTree>
    <p:extLst>
      <p:ext uri="{BB962C8B-B14F-4D97-AF65-F5344CB8AC3E}">
        <p14:creationId xmlns:p14="http://schemas.microsoft.com/office/powerpoint/2010/main" val="3047727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0C64-9A37-BEA1-1349-94EBE3941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8C209F-7BC8-41A2-31F2-886E037A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 wildlife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B2F4A-24A6-38A8-CDFE-F5A5AE9F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" y="2059806"/>
            <a:ext cx="5550795" cy="327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92815-DDB7-5E99-E6B4-4F890C05D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09" y="2059806"/>
            <a:ext cx="5408585" cy="3277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651DA-9AF8-E425-BD15-6E594733A863}"/>
              </a:ext>
            </a:extLst>
          </p:cNvPr>
          <p:cNvSpPr txBox="1"/>
          <p:nvPr/>
        </p:nvSpPr>
        <p:spPr>
          <a:xfrm>
            <a:off x="111505" y="635289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https://shiny.ebaker.me.uk/noise_wildlife/</a:t>
            </a:r>
          </a:p>
        </p:txBody>
      </p:sp>
    </p:spTree>
    <p:extLst>
      <p:ext uri="{BB962C8B-B14F-4D97-AF65-F5344CB8AC3E}">
        <p14:creationId xmlns:p14="http://schemas.microsoft.com/office/powerpoint/2010/main" val="6323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AB78-810B-DBAE-F718-5DEE0FA56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290A91-28B1-4A89-65DD-3E3B2558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On wildlife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8960C-CC98-C758-34C4-EBB94A86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3" y="1190554"/>
            <a:ext cx="7706801" cy="1743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790C8-EAF9-1597-B492-8E4829815B7E}"/>
              </a:ext>
            </a:extLst>
          </p:cNvPr>
          <p:cNvSpPr txBox="1"/>
          <p:nvPr/>
        </p:nvSpPr>
        <p:spPr>
          <a:xfrm>
            <a:off x="3693695" y="3793768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“… birds exposed to traffic sounds in the egg had impaired growth, shorter telomeres, and reduced production as adults. Such effects may be pervasive given the ever-present background drone of our traffic noise.”</a:t>
            </a:r>
          </a:p>
        </p:txBody>
      </p:sp>
    </p:spTree>
    <p:extLst>
      <p:ext uri="{BB962C8B-B14F-4D97-AF65-F5344CB8AC3E}">
        <p14:creationId xmlns:p14="http://schemas.microsoft.com/office/powerpoint/2010/main" val="351396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2237-F6C0-64FD-048F-F738F8AD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Unwanted sound?</a:t>
            </a:r>
          </a:p>
        </p:txBody>
      </p:sp>
    </p:spTree>
    <p:extLst>
      <p:ext uri="{BB962C8B-B14F-4D97-AF65-F5344CB8AC3E}">
        <p14:creationId xmlns:p14="http://schemas.microsoft.com/office/powerpoint/2010/main" val="241543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1E16-243E-7FF1-2739-70B79674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1D5652-8B20-44F0-AFB7-14931780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31459"/>
            <a:ext cx="11508000" cy="81208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2374606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DF73F-EB16-5A1C-8C3B-203206415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C0D3-842C-0DB1-31E6-EE5E0247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Abatement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02E2015-57FE-B485-93BE-7E9DA9FBFA1C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2"/>
                </a:solidFill>
              </a:rPr>
              <a:t>Noise reduction</a:t>
            </a:r>
          </a:p>
          <a:p>
            <a:endParaRPr lang="en-GB" sz="4000" dirty="0">
              <a:solidFill>
                <a:schemeClr val="bg2"/>
              </a:solidFill>
            </a:endParaRPr>
          </a:p>
          <a:p>
            <a:r>
              <a:rPr lang="en-GB" sz="4000" dirty="0">
                <a:solidFill>
                  <a:schemeClr val="bg2"/>
                </a:solidFill>
              </a:rPr>
              <a:t>Noise buffers</a:t>
            </a:r>
          </a:p>
        </p:txBody>
      </p:sp>
    </p:spTree>
    <p:extLst>
      <p:ext uri="{BB962C8B-B14F-4D97-AF65-F5344CB8AC3E}">
        <p14:creationId xmlns:p14="http://schemas.microsoft.com/office/powerpoint/2010/main" val="205665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6D6B2-A04A-38D4-E8E3-A97EF238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7218-B7ED-264B-72A7-A96382CD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Some standard things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588E7F0-546C-29D0-6C3C-15DAC96223DE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Soundproof homes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50C33D-A06C-33E6-9572-3F7AC1079E49}"/>
              </a:ext>
            </a:extLst>
          </p:cNvPr>
          <p:cNvSpPr txBox="1">
            <a:spLocks/>
          </p:cNvSpPr>
          <p:nvPr/>
        </p:nvSpPr>
        <p:spPr>
          <a:xfrm>
            <a:off x="385011" y="2603774"/>
            <a:ext cx="10337532" cy="1073077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Sound insulation, e.g. Double/triple glazing</a:t>
            </a:r>
          </a:p>
          <a:p>
            <a:r>
              <a:rPr lang="en-GB" sz="2800" dirty="0">
                <a:solidFill>
                  <a:schemeClr val="bg2"/>
                </a:solidFill>
              </a:rPr>
              <a:t>Also increases thermal efficiency</a:t>
            </a:r>
          </a:p>
          <a:p>
            <a:endParaRPr lang="en-GB" sz="2800" dirty="0">
              <a:solidFill>
                <a:schemeClr val="bg2"/>
              </a:solidFill>
            </a:endParaRPr>
          </a:p>
          <a:p>
            <a:r>
              <a:rPr lang="en-GB" sz="2800" dirty="0">
                <a:solidFill>
                  <a:schemeClr val="bg2"/>
                </a:solidFill>
              </a:rPr>
              <a:t>Has to be replicated in every home</a:t>
            </a:r>
          </a:p>
          <a:p>
            <a:r>
              <a:rPr lang="en-GB" sz="2800" dirty="0">
                <a:solidFill>
                  <a:schemeClr val="bg2"/>
                </a:solidFill>
              </a:rPr>
              <a:t>No wider benefit to people outside and other species </a:t>
            </a:r>
          </a:p>
        </p:txBody>
      </p:sp>
    </p:spTree>
    <p:extLst>
      <p:ext uri="{BB962C8B-B14F-4D97-AF65-F5344CB8AC3E}">
        <p14:creationId xmlns:p14="http://schemas.microsoft.com/office/powerpoint/2010/main" val="1724301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78770-105A-C3FA-9054-37EA75143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DC88-6F16-0EA4-C510-7139DF5F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Noise reduction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CF2E940-AC3F-4652-7780-E5EF391117B2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Electric cars</a:t>
            </a:r>
          </a:p>
        </p:txBody>
      </p:sp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AA7237ED-1ACB-85C5-97DD-59A9E644C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4408" y="1975821"/>
            <a:ext cx="5934024" cy="3950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59368-B625-9A9F-18D5-BA1D7428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64" y="4060093"/>
            <a:ext cx="5289859" cy="1386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DA6074-F263-7145-98E1-0C4DE7B8A13C}"/>
              </a:ext>
            </a:extLst>
          </p:cNvPr>
          <p:cNvSpPr txBox="1"/>
          <p:nvPr/>
        </p:nvSpPr>
        <p:spPr>
          <a:xfrm>
            <a:off x="307664" y="6352896"/>
            <a:ext cx="11079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https://www.gov.uk/government/news/new-noise-systems-to-stop-silent-electric-cars-and-improve-safety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45C426-F4BC-12E5-44A9-C4AE9D692AF5}"/>
              </a:ext>
            </a:extLst>
          </p:cNvPr>
          <p:cNvSpPr txBox="1">
            <a:spLocks/>
          </p:cNvSpPr>
          <p:nvPr/>
        </p:nvSpPr>
        <p:spPr>
          <a:xfrm>
            <a:off x="385011" y="2603774"/>
            <a:ext cx="5212512" cy="1073077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But noise has information content</a:t>
            </a:r>
          </a:p>
        </p:txBody>
      </p:sp>
    </p:spTree>
    <p:extLst>
      <p:ext uri="{BB962C8B-B14F-4D97-AF65-F5344CB8AC3E}">
        <p14:creationId xmlns:p14="http://schemas.microsoft.com/office/powerpoint/2010/main" val="137944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14364-996A-AB21-136F-41BA3734B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D08C-AC5B-B8CD-E39F-855D3B4A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Quiet times / neighbourhoods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AB0BD80-3A59-D18E-800C-9C5F2D58DF4D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No night flights</a:t>
            </a:r>
          </a:p>
          <a:p>
            <a:pPr marL="0" indent="0">
              <a:buNone/>
            </a:pPr>
            <a:endParaRPr lang="en-GB" sz="4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No engine idling </a:t>
            </a:r>
          </a:p>
          <a:p>
            <a:pPr marL="0" indent="0">
              <a:buNone/>
            </a:pPr>
            <a:endParaRPr lang="en-GB" sz="4000" dirty="0">
              <a:solidFill>
                <a:schemeClr val="bg2"/>
              </a:solidFill>
            </a:endParaRPr>
          </a:p>
        </p:txBody>
      </p:sp>
      <p:pic>
        <p:nvPicPr>
          <p:cNvPr id="6" name="Picture 5" descr="A red sign with white text&#10;&#10;Description automatically generated">
            <a:extLst>
              <a:ext uri="{FF2B5EF4-FFF2-40B4-BE49-F238E27FC236}">
                <a16:creationId xmlns:a16="http://schemas.microsoft.com/office/drawing/2014/main" id="{C2B9A652-2B09-AC07-3567-8085ECAB5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9331" y="1607458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2796-CBCC-F26B-5CA3-339559735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266F-8109-03DB-0BA9-E01E1D4F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Noise buffers (sound isolation)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062D150-0950-0CD5-34E8-AF6B9D248C61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Vegetation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A49183-7EC2-89A5-A581-F70A785D660A}"/>
              </a:ext>
            </a:extLst>
          </p:cNvPr>
          <p:cNvSpPr txBox="1">
            <a:spLocks/>
          </p:cNvSpPr>
          <p:nvPr/>
        </p:nvSpPr>
        <p:spPr>
          <a:xfrm>
            <a:off x="385010" y="2603774"/>
            <a:ext cx="11499325" cy="2757498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5-10 dB per 30m (50% perceived volume, psychoacoustics)</a:t>
            </a:r>
          </a:p>
          <a:p>
            <a:endParaRPr lang="en-GB" sz="2800" dirty="0">
              <a:solidFill>
                <a:schemeClr val="bg2"/>
              </a:solidFill>
            </a:endParaRPr>
          </a:p>
          <a:p>
            <a:r>
              <a:rPr lang="en-GB" sz="2800" dirty="0">
                <a:solidFill>
                  <a:schemeClr val="bg2"/>
                </a:solidFill>
              </a:rPr>
              <a:t>Dense foliage (seasonal effects if deciduous)</a:t>
            </a:r>
          </a:p>
          <a:p>
            <a:r>
              <a:rPr lang="en-GB" sz="2800" dirty="0">
                <a:solidFill>
                  <a:schemeClr val="bg2"/>
                </a:solidFill>
              </a:rPr>
              <a:t>Buffer close to source</a:t>
            </a:r>
          </a:p>
          <a:p>
            <a:endParaRPr lang="en-GB" sz="2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2"/>
                </a:solidFill>
              </a:rPr>
              <a:t>Potential for other gains (biodiversity, urban heat islands)</a:t>
            </a:r>
          </a:p>
        </p:txBody>
      </p:sp>
    </p:spTree>
    <p:extLst>
      <p:ext uri="{BB962C8B-B14F-4D97-AF65-F5344CB8AC3E}">
        <p14:creationId xmlns:p14="http://schemas.microsoft.com/office/powerpoint/2010/main" val="275360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AF29-7DD1-5467-16A3-584060B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5C80-2855-F536-94C9-DABCC38A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Noise buffers (sound reduction)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22F36BA-ED35-E76F-AF82-4230F41B357D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Sound reflects off flat surfaces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8502419-62ED-F5B3-AC3D-3E6F9C5129EF}"/>
              </a:ext>
            </a:extLst>
          </p:cNvPr>
          <p:cNvSpPr txBox="1">
            <a:spLocks/>
          </p:cNvSpPr>
          <p:nvPr/>
        </p:nvSpPr>
        <p:spPr>
          <a:xfrm>
            <a:off x="385010" y="2603774"/>
            <a:ext cx="11499325" cy="2757498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chemeClr val="bg2"/>
                </a:solidFill>
              </a:rPr>
              <a:t>Urban planning </a:t>
            </a:r>
          </a:p>
          <a:p>
            <a:r>
              <a:rPr lang="en-GB" sz="2800" dirty="0">
                <a:solidFill>
                  <a:schemeClr val="bg2"/>
                </a:solidFill>
              </a:rPr>
              <a:t>Green walls</a:t>
            </a:r>
          </a:p>
          <a:p>
            <a:r>
              <a:rPr lang="en-GB" sz="2800" dirty="0">
                <a:solidFill>
                  <a:schemeClr val="bg2"/>
                </a:solidFill>
              </a:rPr>
              <a:t>Meta-materials</a:t>
            </a:r>
          </a:p>
        </p:txBody>
      </p:sp>
      <p:pic>
        <p:nvPicPr>
          <p:cNvPr id="5" name="Picture 4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DEFF67CA-CF6E-79B5-F7E5-0EA92ED7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8335" y="2603774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6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7BAFC-DDF5-3980-5FE5-D0B490D1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E1C764-E5A8-DF68-EB97-9A7D8596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31459"/>
            <a:ext cx="11508000" cy="81208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681520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EB827-0C82-586D-0C50-27C489664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0C47-E850-6F11-430A-4C818438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What’s missing?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1F80E8B-7ECC-7585-8CF9-A53A0865E6C9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9268955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More-than-human</a:t>
            </a:r>
          </a:p>
          <a:p>
            <a:pPr marL="0" indent="0">
              <a:buNone/>
            </a:pPr>
            <a:endParaRPr lang="en-GB" sz="4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Non-airborne sounds</a:t>
            </a:r>
          </a:p>
          <a:p>
            <a:pPr marL="0" indent="0">
              <a:buNone/>
            </a:pPr>
            <a:endParaRPr lang="en-GB" sz="4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Several problems – one solution</a:t>
            </a:r>
          </a:p>
        </p:txBody>
      </p:sp>
    </p:spTree>
    <p:extLst>
      <p:ext uri="{BB962C8B-B14F-4D97-AF65-F5344CB8AC3E}">
        <p14:creationId xmlns:p14="http://schemas.microsoft.com/office/powerpoint/2010/main" val="657085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07E95-7C16-0FD9-2B3D-CA974C98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B51D85-057C-AE8A-FF58-AC2D4D8E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31459"/>
            <a:ext cx="11508000" cy="81208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2"/>
                </a:solidFill>
              </a:rPr>
              <a:t>Questions?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4A4D87B-AEBD-90DA-EEA4-85CA2032D245}"/>
              </a:ext>
            </a:extLst>
          </p:cNvPr>
          <p:cNvSpPr txBox="1">
            <a:spLocks/>
          </p:cNvSpPr>
          <p:nvPr/>
        </p:nvSpPr>
        <p:spPr>
          <a:xfrm>
            <a:off x="360000" y="3609513"/>
            <a:ext cx="9268955" cy="81208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bg2"/>
                </a:solidFill>
              </a:rPr>
              <a:t>edward.baker@nhm.ac.uk</a:t>
            </a:r>
          </a:p>
        </p:txBody>
      </p:sp>
    </p:spTree>
    <p:extLst>
      <p:ext uri="{BB962C8B-B14F-4D97-AF65-F5344CB8AC3E}">
        <p14:creationId xmlns:p14="http://schemas.microsoft.com/office/powerpoint/2010/main" val="275754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D217-2383-2460-81D8-60EC6F4BF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ffic jam in a busy city&#10;&#10;Description automatically generated">
            <a:extLst>
              <a:ext uri="{FF2B5EF4-FFF2-40B4-BE49-F238E27FC236}">
                <a16:creationId xmlns:a16="http://schemas.microsoft.com/office/drawing/2014/main" id="{E166B6DE-37C1-714B-CA7D-8FFC7C12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9543" y="1673352"/>
            <a:ext cx="5641849" cy="32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6ADAA-15CA-457E-0169-42F6312C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ffic jam in a busy city&#10;&#10;Description automatically generated">
            <a:extLst>
              <a:ext uri="{FF2B5EF4-FFF2-40B4-BE49-F238E27FC236}">
                <a16:creationId xmlns:a16="http://schemas.microsoft.com/office/drawing/2014/main" id="{C55E4B6F-86AB-FA66-949E-E6E1947F2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9543" y="1673352"/>
            <a:ext cx="5641849" cy="3260989"/>
          </a:xfrm>
          <a:prstGeom prst="rect">
            <a:avLst/>
          </a:prstGeom>
        </p:spPr>
      </p:pic>
      <p:pic>
        <p:nvPicPr>
          <p:cNvPr id="3" name="Picture 2" descr="A plane flying in the sky&#10;&#10;Description automatically generated">
            <a:extLst>
              <a:ext uri="{FF2B5EF4-FFF2-40B4-BE49-F238E27FC236}">
                <a16:creationId xmlns:a16="http://schemas.microsoft.com/office/drawing/2014/main" id="{ABE8B0EF-4963-626E-BC0D-25999DF04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29600" y="150309"/>
            <a:ext cx="3772471" cy="2517501"/>
          </a:xfrm>
          <a:prstGeom prst="rect">
            <a:avLst/>
          </a:prstGeom>
        </p:spPr>
      </p:pic>
      <p:pic>
        <p:nvPicPr>
          <p:cNvPr id="7" name="Picture 6" descr="A crowd of people walking in a street&#10;&#10;Description automatically generated">
            <a:extLst>
              <a:ext uri="{FF2B5EF4-FFF2-40B4-BE49-F238E27FC236}">
                <a16:creationId xmlns:a16="http://schemas.microsoft.com/office/drawing/2014/main" id="{DFA93F48-877E-ED3B-64DE-DD6FD07AC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609" y="296613"/>
            <a:ext cx="3589591" cy="1794796"/>
          </a:xfrm>
          <a:prstGeom prst="rect">
            <a:avLst/>
          </a:prstGeom>
        </p:spPr>
      </p:pic>
      <p:pic>
        <p:nvPicPr>
          <p:cNvPr id="10" name="Picture 9" descr="A dog looking up at something&#10;&#10;Description automatically generated">
            <a:extLst>
              <a:ext uri="{FF2B5EF4-FFF2-40B4-BE49-F238E27FC236}">
                <a16:creationId xmlns:a16="http://schemas.microsoft.com/office/drawing/2014/main" id="{37EABBE0-C0AE-2324-9DBB-E3D6C5177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6609" y="4229567"/>
            <a:ext cx="3489007" cy="2331819"/>
          </a:xfrm>
          <a:prstGeom prst="rect">
            <a:avLst/>
          </a:prstGeom>
        </p:spPr>
      </p:pic>
      <p:pic>
        <p:nvPicPr>
          <p:cNvPr id="12" name="Picture 11" descr="A building with people walking in front of it&#10;&#10;Description automatically generated">
            <a:extLst>
              <a:ext uri="{FF2B5EF4-FFF2-40B4-BE49-F238E27FC236}">
                <a16:creationId xmlns:a16="http://schemas.microsoft.com/office/drawing/2014/main" id="{46D0A20F-1373-130D-256E-6C7A764CA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29600" y="4226228"/>
            <a:ext cx="3716369" cy="24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3DA9-04A5-1051-AF1E-24250CD0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" y="320438"/>
            <a:ext cx="11764800" cy="75187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 working definition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63F71A-EF43-F73E-6744-84BC6CDADBC4}"/>
              </a:ext>
            </a:extLst>
          </p:cNvPr>
          <p:cNvSpPr txBox="1">
            <a:spLocks/>
          </p:cNvSpPr>
          <p:nvPr/>
        </p:nvSpPr>
        <p:spPr>
          <a:xfrm>
            <a:off x="307664" y="1607458"/>
            <a:ext cx="5399999" cy="4686943"/>
          </a:xfrm>
          <a:prstGeom prst="rect">
            <a:avLst/>
          </a:prstGeom>
        </p:spPr>
        <p:txBody>
          <a:bodyPr/>
          <a:lstStyle>
            <a:lvl1pPr marL="162000" indent="-1620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" indent="-16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Char char="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4000" dirty="0">
                <a:solidFill>
                  <a:schemeClr val="bg2"/>
                </a:solidFill>
              </a:rPr>
              <a:t>Sound that is:</a:t>
            </a:r>
          </a:p>
          <a:p>
            <a:r>
              <a:rPr lang="en-GB" sz="4000" dirty="0">
                <a:solidFill>
                  <a:schemeClr val="bg2"/>
                </a:solidFill>
              </a:rPr>
              <a:t>Unwanted</a:t>
            </a:r>
          </a:p>
          <a:p>
            <a:r>
              <a:rPr lang="en-GB" sz="4000" dirty="0">
                <a:solidFill>
                  <a:schemeClr val="bg2"/>
                </a:solidFill>
              </a:rPr>
              <a:t>Unpleasant</a:t>
            </a:r>
          </a:p>
        </p:txBody>
      </p:sp>
    </p:spTree>
    <p:extLst>
      <p:ext uri="{BB962C8B-B14F-4D97-AF65-F5344CB8AC3E}">
        <p14:creationId xmlns:p14="http://schemas.microsoft.com/office/powerpoint/2010/main" val="22604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B130D-D27E-040D-AA36-B72A5A03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6111-C942-D9B8-2D7F-12E2B0B6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Context dependant?</a:t>
            </a:r>
          </a:p>
        </p:txBody>
      </p:sp>
    </p:spTree>
    <p:extLst>
      <p:ext uri="{BB962C8B-B14F-4D97-AF65-F5344CB8AC3E}">
        <p14:creationId xmlns:p14="http://schemas.microsoft.com/office/powerpoint/2010/main" val="345034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689A-6901-23FC-E6E3-1302CB9B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and green ambulance on a street&#10;&#10;Description automatically generated">
            <a:extLst>
              <a:ext uri="{FF2B5EF4-FFF2-40B4-BE49-F238E27FC236}">
                <a16:creationId xmlns:a16="http://schemas.microsoft.com/office/drawing/2014/main" id="{8C54BEC3-ED70-C1DD-4E92-C4CC9FEB5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007" y="2058669"/>
            <a:ext cx="4205010" cy="3104480"/>
          </a:xfrm>
          <a:prstGeom prst="rect">
            <a:avLst/>
          </a:prstGeom>
        </p:spPr>
      </p:pic>
      <p:pic>
        <p:nvPicPr>
          <p:cNvPr id="14" name="Picture 13" descr="A person singing into a microphone and playing a guitar&#10;&#10;Description automatically generated">
            <a:extLst>
              <a:ext uri="{FF2B5EF4-FFF2-40B4-BE49-F238E27FC236}">
                <a16:creationId xmlns:a16="http://schemas.microsoft.com/office/drawing/2014/main" id="{37E784DE-24A4-8F90-2FDA-C78DE5948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77832" y="1290642"/>
            <a:ext cx="3095199" cy="46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4B03-9A77-D872-238E-634310BAF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A6B9-CED5-35BB-A0EB-45E89F22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Not always awful?</a:t>
            </a:r>
          </a:p>
        </p:txBody>
      </p:sp>
    </p:spTree>
    <p:extLst>
      <p:ext uri="{BB962C8B-B14F-4D97-AF65-F5344CB8AC3E}">
        <p14:creationId xmlns:p14="http://schemas.microsoft.com/office/powerpoint/2010/main" val="3504003942"/>
      </p:ext>
    </p:extLst>
  </p:cSld>
  <p:clrMapOvr>
    <a:masterClrMapping/>
  </p:clrMapOvr>
</p:sld>
</file>

<file path=ppt/theme/theme1.xml><?xml version="1.0" encoding="utf-8"?>
<a:theme xmlns:a="http://schemas.openxmlformats.org/drawingml/2006/main" name="NHM General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M Wh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900" dirty="0"/>
        </a:defPPr>
      </a:lstStyle>
    </a:tx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M Bluish Grey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HM Anthrac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HM Aqua Blu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D423A5AE084A986282AA2059F6A0" ma:contentTypeVersion="5" ma:contentTypeDescription="Create a new document." ma:contentTypeScope="" ma:versionID="674c1195575782044fbfac9eb2f2295f">
  <xsd:schema xmlns:xsd="http://www.w3.org/2001/XMLSchema" xmlns:xs="http://www.w3.org/2001/XMLSchema" xmlns:p="http://schemas.microsoft.com/office/2006/metadata/properties" xmlns:ns2="14a8d051-05ab-4383-8f20-1007899ffb3a" targetNamespace="http://schemas.microsoft.com/office/2006/metadata/properties" ma:root="true" ma:fieldsID="cd86023c7f1ff246421c026899f2ef8f" ns2:_="">
    <xsd:import namespace="14a8d051-05ab-4383-8f20-1007899ff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8d051-05ab-4383-8f20-1007899ff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6DC000-60B2-4894-849B-578E52859475}">
  <ds:schemaRefs>
    <ds:schemaRef ds:uri="14a8d051-05ab-4383-8f20-1007899ff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7B3253-C434-40EC-AB63-3DF9B1354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DA9B3-7767-4086-A80B-E68EF84FF2F0}">
  <ds:schemaRefs>
    <ds:schemaRef ds:uri="14a8d051-05ab-4383-8f20-1007899ffb3a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8317</TotalTime>
  <Words>516</Words>
  <Application>Microsoft Office PowerPoint</Application>
  <PresentationFormat>Widescreen</PresentationFormat>
  <Paragraphs>118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System Font Regular</vt:lpstr>
      <vt:lpstr>NHM General</vt:lpstr>
      <vt:lpstr>NHM White</vt:lpstr>
      <vt:lpstr>NHM Bluish Grey</vt:lpstr>
      <vt:lpstr>NHM Anthracite</vt:lpstr>
      <vt:lpstr>NHM Aqua Blue</vt:lpstr>
      <vt:lpstr>Urban Noise</vt:lpstr>
      <vt:lpstr>What is noise?</vt:lpstr>
      <vt:lpstr>Unwanted sound?</vt:lpstr>
      <vt:lpstr>PowerPoint Presentation</vt:lpstr>
      <vt:lpstr>PowerPoint Presentation</vt:lpstr>
      <vt:lpstr>A working definition</vt:lpstr>
      <vt:lpstr>Context dependant?</vt:lpstr>
      <vt:lpstr>PowerPoint Presentation</vt:lpstr>
      <vt:lpstr>Not always awful?</vt:lpstr>
      <vt:lpstr>PowerPoint Presentation</vt:lpstr>
      <vt:lpstr>Human centred</vt:lpstr>
      <vt:lpstr>An alternative, precise definition</vt:lpstr>
      <vt:lpstr>An alternative, precise definition</vt:lpstr>
      <vt:lpstr>Information theory</vt:lpstr>
      <vt:lpstr>An alternative, precise definition</vt:lpstr>
      <vt:lpstr>“The word communication will be used here in a very broad sense to include all of the procedures by which one mind may affect another.”   – Warren Weaver</vt:lpstr>
      <vt:lpstr>An alternative, precise definition</vt:lpstr>
      <vt:lpstr>A working definition</vt:lpstr>
      <vt:lpstr>We haven’t even talked about sound.</vt:lpstr>
      <vt:lpstr>Deceptively simple?</vt:lpstr>
      <vt:lpstr>PowerPoint Presentation</vt:lpstr>
      <vt:lpstr>Inverse-square law</vt:lpstr>
      <vt:lpstr>Inverse-square law</vt:lpstr>
      <vt:lpstr>What are the effects of noise?</vt:lpstr>
      <vt:lpstr>On people</vt:lpstr>
      <vt:lpstr>On people</vt:lpstr>
      <vt:lpstr>On wildlife</vt:lpstr>
      <vt:lpstr>On wildlife</vt:lpstr>
      <vt:lpstr>On wildlife</vt:lpstr>
      <vt:lpstr>What do we do about it?</vt:lpstr>
      <vt:lpstr>Abatement</vt:lpstr>
      <vt:lpstr>Some standard things</vt:lpstr>
      <vt:lpstr>Noise reduction</vt:lpstr>
      <vt:lpstr>Quiet times / neighbourhoods</vt:lpstr>
      <vt:lpstr>Noise buffers (sound isolation)</vt:lpstr>
      <vt:lpstr>Noise buffers (sound reduction)</vt:lpstr>
      <vt:lpstr>What’s missing?</vt:lpstr>
      <vt:lpstr>What’s missing?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Ed Baker</cp:lastModifiedBy>
  <cp:revision>12</cp:revision>
  <dcterms:created xsi:type="dcterms:W3CDTF">2023-04-11T15:30:41Z</dcterms:created>
  <dcterms:modified xsi:type="dcterms:W3CDTF">2024-11-20T16:20:36Z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0x0101004947D423A5AE084A986282AA2059F6A0</vt:lpwstr>
  </property>
  <property fmtid="{D5CDD505-2E9C-101B-9397-08002B2CF9AE}" pid="3" name="MediaServiceImageTags">
    <vt:lpwstr/>
  </property>
</Properties>
</file>